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04_7AD06D4C.xml" ContentType="application/vnd.ms-powerpoint.comments+xml"/>
  <Override PartName="/ppt/comments/modernComment_105_BF40CFC4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6" r:id="rId6"/>
    <p:sldId id="258" r:id="rId7"/>
    <p:sldId id="260" r:id="rId8"/>
    <p:sldId id="261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C0D4D0E-FDF7-BF98-849E-94A98F4D5AFC}" name="Clough Groshek, Megan" initials="CM" userId="S::mgroshek@northeastern.edu::5e48c16f-08b9-4fea-9c10-11abecfe355d" providerId="AD"/>
  <p188:author id="{753A9A66-03BF-5E87-E7BF-B5482F56D79B}" name="Muzny, Felix" initials="MF" userId="S::f.muzny@northeastern.edu::55e27a34-1a2b-49ee-adcc-dbfa5f9dd20d" providerId="AD"/>
  <p188:author id="{358DF4F8-46F4-A376-2359-AE0AC835E8AF}" name="de Vera, Mike" initials="dM" userId="S::m.devera@northeastern.edu::dd187ab5-d54f-49a5-9662-99b667c6e6e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3333"/>
    <a:srgbClr val="00CFB5"/>
    <a:srgbClr val="D41B2C"/>
    <a:srgbClr val="006EB5"/>
    <a:srgbClr val="F4F4F4"/>
    <a:srgbClr val="52CFE5"/>
    <a:srgbClr val="385775"/>
    <a:srgbClr val="FFBF3D"/>
    <a:srgbClr val="BADB00"/>
    <a:srgbClr val="2CB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B0ADAF-8DCA-4528-A75A-BF879CD327C7}" v="7" dt="2023-07-10T19:00:52.781"/>
    <p1510:client id="{64A56C6A-E69E-FE42-7812-543F07794BB1}" v="1" dt="2023-07-17T14:03:18.6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0" autoAdjust="0"/>
    <p:restoredTop sz="0" autoAdjust="0"/>
  </p:normalViewPr>
  <p:slideViewPr>
    <p:cSldViewPr snapToGrid="0" snapToObjects="1">
      <p:cViewPr varScale="1">
        <p:scale>
          <a:sx n="67" d="100"/>
          <a:sy n="67" d="100"/>
        </p:scale>
        <p:origin x="10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6" d="100"/>
          <a:sy n="116" d="100"/>
        </p:scale>
        <p:origin x="370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ough Groshek, Megan" userId="5e48c16f-08b9-4fea-9c10-11abecfe355d" providerId="ADAL" clId="{1BB0ADAF-8DCA-4528-A75A-BF879CD327C7}"/>
    <pc:docChg chg="undo custSel addSld delSld modSld sldOrd">
      <pc:chgData name="Clough Groshek, Megan" userId="5e48c16f-08b9-4fea-9c10-11abecfe355d" providerId="ADAL" clId="{1BB0ADAF-8DCA-4528-A75A-BF879CD327C7}" dt="2023-07-10T19:22:44.306" v="1367" actId="2711"/>
      <pc:docMkLst>
        <pc:docMk/>
      </pc:docMkLst>
      <pc:sldChg chg="modSp mod">
        <pc:chgData name="Clough Groshek, Megan" userId="5e48c16f-08b9-4fea-9c10-11abecfe355d" providerId="ADAL" clId="{1BB0ADAF-8DCA-4528-A75A-BF879CD327C7}" dt="2023-07-10T19:03:04.426" v="810" actId="14100"/>
        <pc:sldMkLst>
          <pc:docMk/>
          <pc:sldMk cId="1883683978" sldId="256"/>
        </pc:sldMkLst>
        <pc:spChg chg="mod">
          <ac:chgData name="Clough Groshek, Megan" userId="5e48c16f-08b9-4fea-9c10-11abecfe355d" providerId="ADAL" clId="{1BB0ADAF-8DCA-4528-A75A-BF879CD327C7}" dt="2023-07-10T19:03:04.426" v="810" actId="14100"/>
          <ac:spMkLst>
            <pc:docMk/>
            <pc:sldMk cId="1883683978" sldId="256"/>
            <ac:spMk id="2" creationId="{0CF9D7C2-7A94-4747-B874-34734B95B37E}"/>
          </ac:spMkLst>
        </pc:spChg>
      </pc:sldChg>
      <pc:sldChg chg="addSp delSp modSp mod modClrScheme chgLayout">
        <pc:chgData name="Clough Groshek, Megan" userId="5e48c16f-08b9-4fea-9c10-11abecfe355d" providerId="ADAL" clId="{1BB0ADAF-8DCA-4528-A75A-BF879CD327C7}" dt="2023-07-10T19:13:39.831" v="932" actId="20577"/>
        <pc:sldMkLst>
          <pc:docMk/>
          <pc:sldMk cId="1054011265" sldId="258"/>
        </pc:sldMkLst>
        <pc:spChg chg="mod ord">
          <ac:chgData name="Clough Groshek, Megan" userId="5e48c16f-08b9-4fea-9c10-11abecfe355d" providerId="ADAL" clId="{1BB0ADAF-8DCA-4528-A75A-BF879CD327C7}" dt="2023-07-10T19:08:15.301" v="871" actId="20577"/>
          <ac:spMkLst>
            <pc:docMk/>
            <pc:sldMk cId="1054011265" sldId="258"/>
            <ac:spMk id="2" creationId="{1C167D03-77DB-93C3-1BE4-723873FA4D22}"/>
          </ac:spMkLst>
        </pc:spChg>
        <pc:spChg chg="mod">
          <ac:chgData name="Clough Groshek, Megan" userId="5e48c16f-08b9-4fea-9c10-11abecfe355d" providerId="ADAL" clId="{1BB0ADAF-8DCA-4528-A75A-BF879CD327C7}" dt="2023-07-10T18:43:43.077" v="305" actId="14100"/>
          <ac:spMkLst>
            <pc:docMk/>
            <pc:sldMk cId="1054011265" sldId="258"/>
            <ac:spMk id="3" creationId="{23604697-5507-4C30-87E4-0C8A32468BBC}"/>
          </ac:spMkLst>
        </pc:spChg>
        <pc:spChg chg="mod ord">
          <ac:chgData name="Clough Groshek, Megan" userId="5e48c16f-08b9-4fea-9c10-11abecfe355d" providerId="ADAL" clId="{1BB0ADAF-8DCA-4528-A75A-BF879CD327C7}" dt="2023-07-10T19:13:39.831" v="932" actId="20577"/>
          <ac:spMkLst>
            <pc:docMk/>
            <pc:sldMk cId="1054011265" sldId="258"/>
            <ac:spMk id="4" creationId="{EA2EE10E-570F-AB04-0B6D-8E5B4C61471E}"/>
          </ac:spMkLst>
        </pc:spChg>
        <pc:picChg chg="add del mod">
          <ac:chgData name="Clough Groshek, Megan" userId="5e48c16f-08b9-4fea-9c10-11abecfe355d" providerId="ADAL" clId="{1BB0ADAF-8DCA-4528-A75A-BF879CD327C7}" dt="2023-07-10T18:41:03.982" v="292" actId="478"/>
          <ac:picMkLst>
            <pc:docMk/>
            <pc:sldMk cId="1054011265" sldId="258"/>
            <ac:picMk id="6" creationId="{7732E629-6E44-A5AC-8F29-8375AA79FF74}"/>
          </ac:picMkLst>
        </pc:picChg>
        <pc:picChg chg="add mod ord">
          <ac:chgData name="Clough Groshek, Megan" userId="5e48c16f-08b9-4fea-9c10-11abecfe355d" providerId="ADAL" clId="{1BB0ADAF-8DCA-4528-A75A-BF879CD327C7}" dt="2023-07-10T18:43:22.924" v="304" actId="26606"/>
          <ac:picMkLst>
            <pc:docMk/>
            <pc:sldMk cId="1054011265" sldId="258"/>
            <ac:picMk id="8" creationId="{86441044-1792-20A7-F69D-F6454E110B3C}"/>
          </ac:picMkLst>
        </pc:picChg>
      </pc:sldChg>
      <pc:sldChg chg="del">
        <pc:chgData name="Clough Groshek, Megan" userId="5e48c16f-08b9-4fea-9c10-11abecfe355d" providerId="ADAL" clId="{1BB0ADAF-8DCA-4528-A75A-BF879CD327C7}" dt="2023-07-10T18:45:29.583" v="323" actId="2696"/>
        <pc:sldMkLst>
          <pc:docMk/>
          <pc:sldMk cId="3760760889" sldId="259"/>
        </pc:sldMkLst>
      </pc:sldChg>
      <pc:sldChg chg="addSp delSp modSp mod modCm chgLayout">
        <pc:chgData name="Clough Groshek, Megan" userId="5e48c16f-08b9-4fea-9c10-11abecfe355d" providerId="ADAL" clId="{1BB0ADAF-8DCA-4528-A75A-BF879CD327C7}" dt="2023-07-10T19:13:45.837" v="934" actId="20577"/>
        <pc:sldMkLst>
          <pc:docMk/>
          <pc:sldMk cId="2060479820" sldId="260"/>
        </pc:sldMkLst>
        <pc:spChg chg="mod">
          <ac:chgData name="Clough Groshek, Megan" userId="5e48c16f-08b9-4fea-9c10-11abecfe355d" providerId="ADAL" clId="{1BB0ADAF-8DCA-4528-A75A-BF879CD327C7}" dt="2023-07-10T19:07:10.004" v="852" actId="20577"/>
          <ac:spMkLst>
            <pc:docMk/>
            <pc:sldMk cId="2060479820" sldId="260"/>
            <ac:spMk id="2" creationId="{CEAACBB5-7BF1-136C-E3F5-1BF8EB570B08}"/>
          </ac:spMkLst>
        </pc:spChg>
        <pc:spChg chg="mod">
          <ac:chgData name="Clough Groshek, Megan" userId="5e48c16f-08b9-4fea-9c10-11abecfe355d" providerId="ADAL" clId="{1BB0ADAF-8DCA-4528-A75A-BF879CD327C7}" dt="2023-07-10T18:52:21.604" v="529" actId="26606"/>
          <ac:spMkLst>
            <pc:docMk/>
            <pc:sldMk cId="2060479820" sldId="260"/>
            <ac:spMk id="3" creationId="{584EB7F5-A117-787D-3ADD-2C4B6865759B}"/>
          </ac:spMkLst>
        </pc:spChg>
        <pc:spChg chg="mod">
          <ac:chgData name="Clough Groshek, Megan" userId="5e48c16f-08b9-4fea-9c10-11abecfe355d" providerId="ADAL" clId="{1BB0ADAF-8DCA-4528-A75A-BF879CD327C7}" dt="2023-07-10T19:13:45.837" v="934" actId="20577"/>
          <ac:spMkLst>
            <pc:docMk/>
            <pc:sldMk cId="2060479820" sldId="260"/>
            <ac:spMk id="4" creationId="{A9B47A7C-DE68-FEB3-D7D2-8D78BB8CC180}"/>
          </ac:spMkLst>
        </pc:spChg>
        <pc:picChg chg="add del mod">
          <ac:chgData name="Clough Groshek, Megan" userId="5e48c16f-08b9-4fea-9c10-11abecfe355d" providerId="ADAL" clId="{1BB0ADAF-8DCA-4528-A75A-BF879CD327C7}" dt="2023-07-10T18:49:40.061" v="522" actId="478"/>
          <ac:picMkLst>
            <pc:docMk/>
            <pc:sldMk cId="2060479820" sldId="260"/>
            <ac:picMk id="6" creationId="{33B9E580-2268-AA8E-2351-FFFD48231691}"/>
          </ac:picMkLst>
        </pc:picChg>
        <pc:picChg chg="add del mod">
          <ac:chgData name="Clough Groshek, Megan" userId="5e48c16f-08b9-4fea-9c10-11abecfe355d" providerId="ADAL" clId="{1BB0ADAF-8DCA-4528-A75A-BF879CD327C7}" dt="2023-07-10T18:50:39.551" v="525" actId="478"/>
          <ac:picMkLst>
            <pc:docMk/>
            <pc:sldMk cId="2060479820" sldId="260"/>
            <ac:picMk id="8" creationId="{E8354665-13E0-EAA9-686D-BD0B626EFBED}"/>
          </ac:picMkLst>
        </pc:picChg>
        <pc:picChg chg="add mod ord">
          <ac:chgData name="Clough Groshek, Megan" userId="5e48c16f-08b9-4fea-9c10-11abecfe355d" providerId="ADAL" clId="{1BB0ADAF-8DCA-4528-A75A-BF879CD327C7}" dt="2023-07-10T18:52:21.604" v="529" actId="26606"/>
          <ac:picMkLst>
            <pc:docMk/>
            <pc:sldMk cId="2060479820" sldId="260"/>
            <ac:picMk id="10" creationId="{8CD6F9A1-DFD8-7814-93E7-A65411BE0BCE}"/>
          </ac:picMkLst>
        </pc:picChg>
      </pc:sldChg>
      <pc:sldChg chg="addSp delSp modSp mod modCm chgLayout">
        <pc:chgData name="Clough Groshek, Megan" userId="5e48c16f-08b9-4fea-9c10-11abecfe355d" providerId="ADAL" clId="{1BB0ADAF-8DCA-4528-A75A-BF879CD327C7}" dt="2023-07-10T19:13:50.798" v="936" actId="20577"/>
        <pc:sldMkLst>
          <pc:docMk/>
          <pc:sldMk cId="3208695748" sldId="261"/>
        </pc:sldMkLst>
        <pc:spChg chg="mod">
          <ac:chgData name="Clough Groshek, Megan" userId="5e48c16f-08b9-4fea-9c10-11abecfe355d" providerId="ADAL" clId="{1BB0ADAF-8DCA-4528-A75A-BF879CD327C7}" dt="2023-07-10T19:11:36.033" v="925" actId="20577"/>
          <ac:spMkLst>
            <pc:docMk/>
            <pc:sldMk cId="3208695748" sldId="261"/>
            <ac:spMk id="2" creationId="{46B411C0-62F7-12BB-E56F-1D1071DB27CB}"/>
          </ac:spMkLst>
        </pc:spChg>
        <pc:spChg chg="mod">
          <ac:chgData name="Clough Groshek, Megan" userId="5e48c16f-08b9-4fea-9c10-11abecfe355d" providerId="ADAL" clId="{1BB0ADAF-8DCA-4528-A75A-BF879CD327C7}" dt="2023-07-10T19:09:38.282" v="877" actId="20577"/>
          <ac:spMkLst>
            <pc:docMk/>
            <pc:sldMk cId="3208695748" sldId="261"/>
            <ac:spMk id="3" creationId="{B1483CB5-3E4F-B9B3-966B-5473DCDE4A59}"/>
          </ac:spMkLst>
        </pc:spChg>
        <pc:spChg chg="mod">
          <ac:chgData name="Clough Groshek, Megan" userId="5e48c16f-08b9-4fea-9c10-11abecfe355d" providerId="ADAL" clId="{1BB0ADAF-8DCA-4528-A75A-BF879CD327C7}" dt="2023-07-10T19:13:50.798" v="936" actId="20577"/>
          <ac:spMkLst>
            <pc:docMk/>
            <pc:sldMk cId="3208695748" sldId="261"/>
            <ac:spMk id="4" creationId="{69E594C3-BECF-9B1D-C2A7-EF8907CE98B5}"/>
          </ac:spMkLst>
        </pc:spChg>
        <pc:spChg chg="del">
          <ac:chgData name="Clough Groshek, Megan" userId="5e48c16f-08b9-4fea-9c10-11abecfe355d" providerId="ADAL" clId="{1BB0ADAF-8DCA-4528-A75A-BF879CD327C7}" dt="2023-07-10T18:53:39.930" v="532" actId="478"/>
          <ac:spMkLst>
            <pc:docMk/>
            <pc:sldMk cId="3208695748" sldId="261"/>
            <ac:spMk id="7" creationId="{909CE098-C346-E4B3-E8A3-D7F7621CEE68}"/>
          </ac:spMkLst>
        </pc:spChg>
        <pc:picChg chg="del">
          <ac:chgData name="Clough Groshek, Megan" userId="5e48c16f-08b9-4fea-9c10-11abecfe355d" providerId="ADAL" clId="{1BB0ADAF-8DCA-4528-A75A-BF879CD327C7}" dt="2023-07-10T18:53:39.930" v="532" actId="478"/>
          <ac:picMkLst>
            <pc:docMk/>
            <pc:sldMk cId="3208695748" sldId="261"/>
            <ac:picMk id="6" creationId="{DA82D0C6-5DA9-4FD0-5BF4-8F318F865A45}"/>
          </ac:picMkLst>
        </pc:picChg>
        <pc:picChg chg="add del mod ord">
          <ac:chgData name="Clough Groshek, Megan" userId="5e48c16f-08b9-4fea-9c10-11abecfe355d" providerId="ADAL" clId="{1BB0ADAF-8DCA-4528-A75A-BF879CD327C7}" dt="2023-07-10T18:59:18.021" v="795" actId="478"/>
          <ac:picMkLst>
            <pc:docMk/>
            <pc:sldMk cId="3208695748" sldId="261"/>
            <ac:picMk id="8" creationId="{CB360005-C524-A3A7-2722-663DDC245333}"/>
          </ac:picMkLst>
        </pc:picChg>
        <pc:picChg chg="add mod ord">
          <ac:chgData name="Clough Groshek, Megan" userId="5e48c16f-08b9-4fea-9c10-11abecfe355d" providerId="ADAL" clId="{1BB0ADAF-8DCA-4528-A75A-BF879CD327C7}" dt="2023-07-10T19:01:25.808" v="797" actId="26606"/>
          <ac:picMkLst>
            <pc:docMk/>
            <pc:sldMk cId="3208695748" sldId="261"/>
            <ac:picMk id="10" creationId="{1276C2F9-3C85-989F-D5A8-D1D016B55297}"/>
          </ac:picMkLst>
        </pc:picChg>
      </pc:sldChg>
      <pc:sldChg chg="del">
        <pc:chgData name="Clough Groshek, Megan" userId="5e48c16f-08b9-4fea-9c10-11abecfe355d" providerId="ADAL" clId="{1BB0ADAF-8DCA-4528-A75A-BF879CD327C7}" dt="2023-07-10T19:03:45.370" v="817" actId="2696"/>
        <pc:sldMkLst>
          <pc:docMk/>
          <pc:sldMk cId="195961795" sldId="262"/>
        </pc:sldMkLst>
      </pc:sldChg>
      <pc:sldChg chg="del">
        <pc:chgData name="Clough Groshek, Megan" userId="5e48c16f-08b9-4fea-9c10-11abecfe355d" providerId="ADAL" clId="{1BB0ADAF-8DCA-4528-A75A-BF879CD327C7}" dt="2023-07-10T19:01:36.478" v="798" actId="2696"/>
        <pc:sldMkLst>
          <pc:docMk/>
          <pc:sldMk cId="4078341070" sldId="263"/>
        </pc:sldMkLst>
      </pc:sldChg>
      <pc:sldChg chg="modSp mod">
        <pc:chgData name="Clough Groshek, Megan" userId="5e48c16f-08b9-4fea-9c10-11abecfe355d" providerId="ADAL" clId="{1BB0ADAF-8DCA-4528-A75A-BF879CD327C7}" dt="2023-07-10T14:50:44.682" v="49" actId="20577"/>
        <pc:sldMkLst>
          <pc:docMk/>
          <pc:sldMk cId="340891157" sldId="265"/>
        </pc:sldMkLst>
        <pc:spChg chg="mod">
          <ac:chgData name="Clough Groshek, Megan" userId="5e48c16f-08b9-4fea-9c10-11abecfe355d" providerId="ADAL" clId="{1BB0ADAF-8DCA-4528-A75A-BF879CD327C7}" dt="2023-07-10T14:50:44.682" v="49" actId="20577"/>
          <ac:spMkLst>
            <pc:docMk/>
            <pc:sldMk cId="340891157" sldId="265"/>
            <ac:spMk id="2" creationId="{FC0A8A6A-E91E-39B0-4AA9-CBD0051FE4BC}"/>
          </ac:spMkLst>
        </pc:spChg>
      </pc:sldChg>
      <pc:sldChg chg="delSp modSp add mod ord modClrScheme chgLayout">
        <pc:chgData name="Clough Groshek, Megan" userId="5e48c16f-08b9-4fea-9c10-11abecfe355d" providerId="ADAL" clId="{1BB0ADAF-8DCA-4528-A75A-BF879CD327C7}" dt="2023-07-10T19:22:44.306" v="1367" actId="2711"/>
        <pc:sldMkLst>
          <pc:docMk/>
          <pc:sldMk cId="1661749816" sldId="266"/>
        </pc:sldMkLst>
        <pc:spChg chg="mod">
          <ac:chgData name="Clough Groshek, Megan" userId="5e48c16f-08b9-4fea-9c10-11abecfe355d" providerId="ADAL" clId="{1BB0ADAF-8DCA-4528-A75A-BF879CD327C7}" dt="2023-07-10T19:22:44.306" v="1367" actId="2711"/>
          <ac:spMkLst>
            <pc:docMk/>
            <pc:sldMk cId="1661749816" sldId="266"/>
            <ac:spMk id="2" creationId="{CEAACBB5-7BF1-136C-E3F5-1BF8EB570B08}"/>
          </ac:spMkLst>
        </pc:spChg>
        <pc:spChg chg="mod">
          <ac:chgData name="Clough Groshek, Megan" userId="5e48c16f-08b9-4fea-9c10-11abecfe355d" providerId="ADAL" clId="{1BB0ADAF-8DCA-4528-A75A-BF879CD327C7}" dt="2023-07-10T19:15:17.127" v="961" actId="26606"/>
          <ac:spMkLst>
            <pc:docMk/>
            <pc:sldMk cId="1661749816" sldId="266"/>
            <ac:spMk id="3" creationId="{584EB7F5-A117-787D-3ADD-2C4B6865759B}"/>
          </ac:spMkLst>
        </pc:spChg>
        <pc:spChg chg="mod">
          <ac:chgData name="Clough Groshek, Megan" userId="5e48c16f-08b9-4fea-9c10-11abecfe355d" providerId="ADAL" clId="{1BB0ADAF-8DCA-4528-A75A-BF879CD327C7}" dt="2023-07-10T19:15:17.127" v="961" actId="26606"/>
          <ac:spMkLst>
            <pc:docMk/>
            <pc:sldMk cId="1661749816" sldId="266"/>
            <ac:spMk id="4" creationId="{A9B47A7C-DE68-FEB3-D7D2-8D78BB8CC180}"/>
          </ac:spMkLst>
        </pc:spChg>
        <pc:picChg chg="del">
          <ac:chgData name="Clough Groshek, Megan" userId="5e48c16f-08b9-4fea-9c10-11abecfe355d" providerId="ADAL" clId="{1BB0ADAF-8DCA-4528-A75A-BF879CD327C7}" dt="2023-07-10T19:14:34.261" v="960" actId="478"/>
          <ac:picMkLst>
            <pc:docMk/>
            <pc:sldMk cId="1661749816" sldId="266"/>
            <ac:picMk id="10" creationId="{8CD6F9A1-DFD8-7814-93E7-A65411BE0BCE}"/>
          </ac:picMkLst>
        </pc:picChg>
      </pc:sldChg>
    </pc:docChg>
  </pc:docChgLst>
  <pc:docChgLst>
    <pc:chgData name="Clough Groshek, Megan" userId="S::mgroshek@northeastern.edu::5e48c16f-08b9-4fea-9c10-11abecfe355d" providerId="AD" clId="Web-{64A56C6A-E69E-FE42-7812-543F07794BB1}"/>
    <pc:docChg chg="">
      <pc:chgData name="Clough Groshek, Megan" userId="S::mgroshek@northeastern.edu::5e48c16f-08b9-4fea-9c10-11abecfe355d" providerId="AD" clId="Web-{64A56C6A-E69E-FE42-7812-543F07794BB1}" dt="2023-07-17T14:03:18.612" v="0"/>
      <pc:docMkLst>
        <pc:docMk/>
      </pc:docMkLst>
      <pc:sldChg chg="modCm">
        <pc:chgData name="Clough Groshek, Megan" userId="S::mgroshek@northeastern.edu::5e48c16f-08b9-4fea-9c10-11abecfe355d" providerId="AD" clId="Web-{64A56C6A-E69E-FE42-7812-543F07794BB1}" dt="2023-07-17T14:03:18.612" v="0"/>
        <pc:sldMkLst>
          <pc:docMk/>
          <pc:sldMk cId="2060479820" sldId="26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Clough Groshek, Megan" userId="S::mgroshek@northeastern.edu::5e48c16f-08b9-4fea-9c10-11abecfe355d" providerId="AD" clId="Web-{64A56C6A-E69E-FE42-7812-543F07794BB1}" dt="2023-07-17T14:03:18.612" v="0"/>
              <pc2:cmMkLst xmlns:pc2="http://schemas.microsoft.com/office/powerpoint/2019/9/main/command">
                <pc:docMk/>
                <pc:sldMk cId="2060479820" sldId="260"/>
                <pc2:cmMk id="{7D0EF2A6-B77E-40D1-96EA-BE48466FCEB4}"/>
              </pc2:cmMkLst>
            </pc226:cmChg>
          </p:ext>
        </pc:extLst>
      </pc:sldChg>
    </pc:docChg>
  </pc:docChgLst>
</pc:chgInfo>
</file>

<file path=ppt/comments/modernComment_104_7AD06D4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0436982-F281-4370-89F1-B5153704AFF1}" authorId="{5C0D4D0E-FDF7-BF98-849E-94A98F4D5AFC}" status="resolved" created="2023-07-07T13:07:33.031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060479820" sldId="260"/>
      <ac:spMk id="2" creationId="{CEAACBB5-7BF1-136C-E3F5-1BF8EB570B08}"/>
      <ac:txMk cp="336">
        <ac:context len="337" hash="143199631"/>
      </ac:txMk>
    </ac:txMkLst>
    <p188:pos x="7884495" y="2777206"/>
    <p188:txBody>
      <a:bodyPr/>
      <a:lstStyle/>
      <a:p>
        <a:r>
          <a:rPr lang="en-US"/>
          <a:t>lower case i</a:t>
        </a:r>
      </a:p>
    </p188:txBody>
  </p188:cm>
  <p188:cm id="{7D0EF2A6-B77E-40D1-96EA-BE48466FCEB4}" authorId="{753A9A66-03BF-5E87-E7BF-B5482F56D79B}" status="resolved" created="2023-07-07T15:47:06.249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060479820" sldId="260"/>
      <ac:spMk id="3" creationId="{584EB7F5-A117-787D-3ADD-2C4B6865759B}"/>
      <ac:txMk cp="0">
        <ac:context len="31" hash="2284315750"/>
      </ac:txMk>
    </ac:txMkLst>
    <p188:pos x="3461046" y="911551"/>
    <p188:replyLst>
      <p188:reply id="{B0A2EE97-2659-42EF-814F-6F6CEA6B3449}" authorId="{358DF4F8-46F4-A376-2359-AE0AC835E8AF}" created="2023-07-07T18:04:30.038">
        <p188:txBody>
          <a:bodyPr/>
          <a:lstStyle/>
          <a:p>
            <a:r>
              <a:rPr lang="en-US"/>
              <a:t>good idea.  Will do. </a:t>
            </a:r>
          </a:p>
        </p188:txBody>
      </p188:reply>
    </p188:replyLst>
    <p188:txBody>
      <a:bodyPr/>
      <a:lstStyle/>
      <a:p>
        <a:r>
          <a:rPr lang="en-GB"/>
          <a:t>Consider adding a slide after this one mentioning communication channels with the other TAs/professor, or directing TAs to the question sheet?</a:t>
        </a:r>
      </a:p>
    </p188:txBody>
  </p188:cm>
</p188:cmLst>
</file>

<file path=ppt/comments/modernComment_105_BF40CFC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C3255BA-8A07-4926-A804-E6E73D24482D}" authorId="{753A9A66-03BF-5E87-E7BF-B5482F56D79B}" status="resolved" created="2023-07-07T15:43:47.165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208695748" sldId="261"/>
      <ac:spMk id="2" creationId="{46B411C0-62F7-12BB-E56F-1D1071DB27CB}"/>
      <ac:txMk cp="0">
        <ac:context len="516" hash="1921354884"/>
      </ac:txMk>
    </ac:txMkLst>
    <p188:pos x="5248542" y="2585102"/>
    <p188:replyLst>
      <p188:reply id="{30130988-7CB3-4F22-9B63-437C48B91325}" authorId="{358DF4F8-46F4-A376-2359-AE0AC835E8AF}" created="2023-07-07T18:09:13.507">
        <p188:txBody>
          <a:bodyPr/>
          <a:lstStyle/>
          <a:p>
            <a:r>
              <a:rPr lang="en-US"/>
              <a:t>good insight. Will include that tip. </a:t>
            </a:r>
          </a:p>
        </p188:txBody>
      </p188:reply>
    </p188:replyLst>
    <p188:txBody>
      <a:bodyPr/>
      <a:lstStyle/>
      <a:p>
        <a:r>
          <a:rPr lang="en-GB"/>
          <a:t>I normally encourage them to re-read the instructions and make sure they've addressed each point/question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4CC0CE-8773-1042-AFD7-6A7F6CAD531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5E2A34-AE50-CF40-90F0-C1EED5125D1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33340E-501F-DB46-B690-A7F59A20148D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570711-67E5-7541-8368-8E03855EED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054FC9-C693-5D4C-BDAE-FF06D41139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20A896-6874-F840-B011-92782F1A5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3279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2.png>
</file>

<file path=ppt/media/image14.png>
</file>

<file path=ppt/media/image17.jpg>
</file>

<file path=ppt/media/image18.jpg>
</file>

<file path=ppt/media/image19.jpg>
</file>

<file path=ppt/media/image2.png>
</file>

<file path=ppt/media/image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0B893-2D33-C143-95DB-B9BF721B1FC5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03E4E-4774-E944-990E-761C0251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15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emf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7408CD-683D-814F-8E2C-5A817D4F00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639951" y="449998"/>
            <a:ext cx="5958004" cy="595800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4168C0D-2411-FA4E-B82B-4EF8CBFA6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2061748"/>
            <a:ext cx="8593503" cy="1842723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68491B0-B5B6-0C4B-A191-3E9F29615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3931459"/>
            <a:ext cx="5824589" cy="558795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00CFB5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615614"/>
            <a:ext cx="10515600" cy="98508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Section Page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3843668"/>
            <a:ext cx="10515600" cy="47984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192836-C686-D847-938F-7C593415E178}"/>
              </a:ext>
            </a:extLst>
          </p:cNvPr>
          <p:cNvSpPr/>
          <p:nvPr userDrawn="1"/>
        </p:nvSpPr>
        <p:spPr>
          <a:xfrm>
            <a:off x="1" y="0"/>
            <a:ext cx="12192000" cy="2406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50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52231D-060D-BC47-BCE2-08C2C40860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0" y="-112295"/>
            <a:ext cx="12391634" cy="69702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615614"/>
            <a:ext cx="10515600" cy="985088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Page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3843668"/>
            <a:ext cx="10515600" cy="47984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3273770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3CD0D2-6C6C-7C4C-A606-644C5109CB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12296"/>
            <a:ext cx="12391633" cy="69702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615614"/>
            <a:ext cx="10515600" cy="985088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Page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3843668"/>
            <a:ext cx="10515600" cy="47984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1243701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2F05964-F7B7-0542-88DE-590101269E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2001"/>
            <a:ext cx="10515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38201" y="1332089"/>
            <a:ext cx="9810044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302419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6774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Bla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92001"/>
            <a:ext cx="10515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38201" y="1332089"/>
            <a:ext cx="9810044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02419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14AE906D-C711-D447-BB24-6015B6C72F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70461B-D556-2D44-BE76-254958DDE4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8797" y="6236058"/>
            <a:ext cx="1607460" cy="53582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4944533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44533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535995" y="1825625"/>
            <a:ext cx="5181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38200" y="1690688"/>
            <a:ext cx="4944533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A197AB5C-E3ED-574E-B6EE-E44646B7CC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A49DDE94-6F36-E54F-A2E6-3D92F99012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949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4944533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44533" cy="435133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2"/>
          </p:nvPr>
        </p:nvSpPr>
        <p:spPr>
          <a:xfrm>
            <a:off x="6553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1" y="6397397"/>
            <a:ext cx="2688771" cy="240173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838200" y="1690688"/>
            <a:ext cx="4944533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865406BD-63A1-F146-8D95-4D239DF624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5D5D8B2-734B-634F-AE95-75FDD52D7AC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28797" y="6236058"/>
            <a:ext cx="1607460" cy="5358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4944533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44533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38200" y="1690688"/>
            <a:ext cx="4944533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>
            <a:spLocks noGrp="1"/>
          </p:cNvSpPr>
          <p:nvPr>
            <p:ph sz="half" idx="10"/>
          </p:nvPr>
        </p:nvSpPr>
        <p:spPr>
          <a:xfrm>
            <a:off x="6535995" y="1825625"/>
            <a:ext cx="4944533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150761" y="1825625"/>
            <a:ext cx="0" cy="4571772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3D80FEBE-75BB-204E-8338-D7B517989F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FE680A6-94C4-D64C-A8F6-B4EDFC1AE0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8797" y="6236058"/>
            <a:ext cx="1607460" cy="5358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44533" cy="435133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1" y="6397397"/>
            <a:ext cx="2688771" cy="240173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6150761" y="1825625"/>
            <a:ext cx="0" cy="4571772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sz="half" idx="10"/>
          </p:nvPr>
        </p:nvSpPr>
        <p:spPr>
          <a:xfrm>
            <a:off x="6553200" y="1825625"/>
            <a:ext cx="4944533" cy="435133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EB9D810-92EF-C14B-9E7C-2B316B3381D6}"/>
              </a:ext>
            </a:extLst>
          </p:cNvPr>
          <p:cNvCxnSpPr/>
          <p:nvPr userDrawn="1"/>
        </p:nvCxnSpPr>
        <p:spPr>
          <a:xfrm>
            <a:off x="838201" y="1332089"/>
            <a:ext cx="9810044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514654EC-E0BA-1D4D-8BDE-63E4113BD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419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59EE21E-07B5-B643-A05E-9E2AC4F793A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65531173-5437-5341-BC13-BD1D24AADB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Image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4974772" y="0"/>
            <a:ext cx="7217229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9" indent="-285750"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27" indent="-171450">
              <a:buFont typeface="Arial" panose="020B0604020202020204" pitchFamily="34" charset="0"/>
              <a:buChar char="•"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543016" indent="-171450">
              <a:buFont typeface="Arial" panose="020B0604020202020204" pitchFamily="34" charset="0"/>
              <a:buChar char="•"/>
              <a:defRPr sz="1000"/>
            </a:lvl4pPr>
            <a:lvl5pPr marL="2000204" indent="-171450">
              <a:buFont typeface="Arial" panose="020B0604020202020204" pitchFamily="34" charset="0"/>
              <a:buChar char="•"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37976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Here – Image on Black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38201" y="1841630"/>
            <a:ext cx="3933825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ADCC06A-3F72-4A46-B666-4BC6A0CBBE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576888" y="1262590"/>
            <a:ext cx="6183312" cy="396557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4F1D7845-B486-BF45-A376-4C419C2CB6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F6B6C10-B4E1-524F-977C-683EADD7FA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8797" y="6236058"/>
            <a:ext cx="1607460" cy="53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8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1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C295CBE-E6DD-6E4D-A662-3F0BA32502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616668" y="401872"/>
            <a:ext cx="5997415" cy="60230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CD0BDC-2647-2842-B345-61DDBE6704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1851" y="995974"/>
            <a:ext cx="317500" cy="317500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FB38EE0-BC35-AF42-B4CF-7FEB0CCBA70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831851" y="3931459"/>
            <a:ext cx="5824589" cy="558795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00CFB5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CE662D1-6F00-5548-BA6A-8083B8297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2061748"/>
            <a:ext cx="8593503" cy="1842723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Image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5102578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9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27" indent="-171450"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0"/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379768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Here – Image on White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38201" y="1841630"/>
            <a:ext cx="3933825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D2D8BB13-04C6-4244-BF0F-D230697E616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576888" y="1262590"/>
            <a:ext cx="6183312" cy="3965575"/>
          </a:xfrm>
        </p:spPr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FE25FF2-9A0C-1941-9287-42BC4486CC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20293201-8F02-4446-8002-0F868539E66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with Content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496388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55343" y="558800"/>
            <a:ext cx="6588301" cy="137976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– Full Bleed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55343" y="2159000"/>
            <a:ext cx="6588301" cy="3811588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9" indent="-285750"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27" indent="-171450"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5353755" y="1917531"/>
            <a:ext cx="6589889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C42540C-E1DF-4747-A482-F000E036E30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09973" y="-44532"/>
            <a:ext cx="5226933" cy="69470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A71456-6949-AD42-B1F2-0483617DAE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60E861F0-44A5-3449-970C-A2D0BE7796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with Content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4989689" y="-1"/>
            <a:ext cx="7202311" cy="69025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55343" y="558800"/>
            <a:ext cx="6588301" cy="1379768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– Full Bleed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55343" y="2159000"/>
            <a:ext cx="6588301" cy="3811588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9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27" indent="-171450"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5353755" y="1917531"/>
            <a:ext cx="6589889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C42540C-E1DF-4747-A482-F000E036E30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37244" y="-44532"/>
            <a:ext cx="5226933" cy="69470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	</a:t>
            </a:r>
          </a:p>
          <a:p>
            <a:r>
              <a:rPr lang="en-US" dirty="0"/>
              <a:t>	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3CDEC62-965A-1C45-97BE-9DEBBE73E1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E26CCE0-D20F-384F-9C48-8F8C0C46C7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8797" y="6236058"/>
            <a:ext cx="1607460" cy="53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222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2F05964-F7B7-0542-88DE-590101269E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8AA940-27CD-9A4B-AE55-D80DF72F236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1508003" y="988005"/>
            <a:ext cx="9175994" cy="488198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A6BE1A-80BB-E642-ADA7-630ED12FFDAD}"/>
              </a:ext>
            </a:extLst>
          </p:cNvPr>
          <p:cNvSpPr/>
          <p:nvPr userDrawn="1"/>
        </p:nvSpPr>
        <p:spPr>
          <a:xfrm>
            <a:off x="1564597" y="1045464"/>
            <a:ext cx="9062804" cy="4772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AF0327-38CA-B74F-B5C8-CABB28529F40}"/>
              </a:ext>
            </a:extLst>
          </p:cNvPr>
          <p:cNvSpPr/>
          <p:nvPr userDrawn="1"/>
        </p:nvSpPr>
        <p:spPr>
          <a:xfrm>
            <a:off x="5518311" y="679571"/>
            <a:ext cx="1155376" cy="8340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A2E761-9AD5-D547-94D8-9DCB5C8F20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1357" y="737434"/>
            <a:ext cx="729286" cy="604773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6A395CB-FC78-3B4F-9F87-2FF601B791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080259" y="2042445"/>
            <a:ext cx="8031480" cy="171366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"/>
              </a:spcBef>
              <a:buNone/>
              <a:defRPr sz="2400" b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I love it here. I love Boston. There’s always something to do. And I like having the closed campus feel, where I feel like I’m a part of a community while still being in a bustling, active city.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9517A9-2451-6F44-A0DE-56AC98860D1A}"/>
              </a:ext>
            </a:extLst>
          </p:cNvPr>
          <p:cNvSpPr/>
          <p:nvPr userDrawn="1"/>
        </p:nvSpPr>
        <p:spPr>
          <a:xfrm>
            <a:off x="2186939" y="4002093"/>
            <a:ext cx="449581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04DA29F-4EDE-F648-9138-4CFD099FEDE2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2080259" y="4328446"/>
            <a:ext cx="8031480" cy="34844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"/>
              </a:spcBef>
              <a:buNone/>
              <a:defRPr sz="1600" b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FIRST NAME LAST NAME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1D222D9-474B-D148-BB8E-35BD88171F7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2080259" y="4648486"/>
            <a:ext cx="8031480" cy="34844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"/>
              </a:spcBef>
              <a:buNone/>
              <a:defRPr sz="1600" b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PROGRAM NAME, YEAR OF GRADUATION</a:t>
            </a:r>
          </a:p>
        </p:txBody>
      </p:sp>
    </p:spTree>
    <p:extLst>
      <p:ext uri="{BB962C8B-B14F-4D97-AF65-F5344CB8AC3E}">
        <p14:creationId xmlns:p14="http://schemas.microsoft.com/office/powerpoint/2010/main" val="17459659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AFC6811-B91F-484D-B6D5-ADB1F9603402}"/>
              </a:ext>
            </a:extLst>
          </p:cNvPr>
          <p:cNvSpPr/>
          <p:nvPr userDrawn="1"/>
        </p:nvSpPr>
        <p:spPr>
          <a:xfrm>
            <a:off x="769619" y="-669924"/>
            <a:ext cx="449581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367A8A-4625-8C48-9A82-3CC80B229FAA}"/>
              </a:ext>
            </a:extLst>
          </p:cNvPr>
          <p:cNvSpPr/>
          <p:nvPr userDrawn="1"/>
        </p:nvSpPr>
        <p:spPr>
          <a:xfrm>
            <a:off x="3649979" y="-669924"/>
            <a:ext cx="449581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BEE942-1061-454C-A061-6FCD0CBC8F32}"/>
              </a:ext>
            </a:extLst>
          </p:cNvPr>
          <p:cNvSpPr/>
          <p:nvPr userDrawn="1"/>
        </p:nvSpPr>
        <p:spPr>
          <a:xfrm>
            <a:off x="6560819" y="-669924"/>
            <a:ext cx="449581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872E86-6271-A642-8BCE-D0FBE6E2AA87}"/>
              </a:ext>
            </a:extLst>
          </p:cNvPr>
          <p:cNvSpPr/>
          <p:nvPr userDrawn="1"/>
        </p:nvSpPr>
        <p:spPr>
          <a:xfrm>
            <a:off x="9471659" y="-669924"/>
            <a:ext cx="449581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C3F1711-0B3B-B94D-BF1A-67124DB8A5F6}"/>
              </a:ext>
            </a:extLst>
          </p:cNvPr>
          <p:cNvCxnSpPr>
            <a:cxnSpLocks/>
          </p:cNvCxnSpPr>
          <p:nvPr userDrawn="1"/>
        </p:nvCxnSpPr>
        <p:spPr>
          <a:xfrm>
            <a:off x="1836305" y="3194562"/>
            <a:ext cx="8473783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D4D00B8D-A9C6-6F45-960C-5FDD704D55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40983" y="2388112"/>
            <a:ext cx="2392049" cy="8064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/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58C4B0A0-B90F-7742-AD45-F383447A1B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94216" y="2388112"/>
            <a:ext cx="2333369" cy="8064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/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2405BE4C-72D3-9E44-90F9-4815810DC0C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6430" y="2388112"/>
            <a:ext cx="2353209" cy="8064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/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A0F913E-76FD-2243-9FAF-E04817D9F2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25857" y="3466959"/>
            <a:ext cx="2354263" cy="1090612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Lorem ipsum dolor sit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sed do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incididunt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labore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et dolore magna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/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2DE7008-50B3-2F4F-A982-9979FB530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78769" y="3466959"/>
            <a:ext cx="2354263" cy="1090612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Lorem ipsum dolor sit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sed do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incididunt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labore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et dolore magna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/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F1240F69-35EA-174D-AAF7-ABED066D81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6430" y="3466959"/>
            <a:ext cx="2354263" cy="1090612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Lorem ipsum dolor sit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sed do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incididunt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labore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et dolore magna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3A1AEB7-0305-C84E-B139-036F580998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36" name="Slide Number Placeholder 3">
            <a:extLst>
              <a:ext uri="{FF2B5EF4-FFF2-40B4-BE49-F238E27FC236}">
                <a16:creationId xmlns:a16="http://schemas.microsoft.com/office/drawing/2014/main" id="{61A85F15-1E27-694D-93B3-797CB0E878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9241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AFC6811-B91F-484D-B6D5-ADB1F9603402}"/>
              </a:ext>
            </a:extLst>
          </p:cNvPr>
          <p:cNvSpPr/>
          <p:nvPr userDrawn="1"/>
        </p:nvSpPr>
        <p:spPr>
          <a:xfrm>
            <a:off x="769619" y="-669924"/>
            <a:ext cx="449581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367A8A-4625-8C48-9A82-3CC80B229FAA}"/>
              </a:ext>
            </a:extLst>
          </p:cNvPr>
          <p:cNvSpPr/>
          <p:nvPr userDrawn="1"/>
        </p:nvSpPr>
        <p:spPr>
          <a:xfrm>
            <a:off x="3649979" y="-669924"/>
            <a:ext cx="449581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BEE942-1061-454C-A061-6FCD0CBC8F32}"/>
              </a:ext>
            </a:extLst>
          </p:cNvPr>
          <p:cNvSpPr/>
          <p:nvPr userDrawn="1"/>
        </p:nvSpPr>
        <p:spPr>
          <a:xfrm>
            <a:off x="6560819" y="-669924"/>
            <a:ext cx="449581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872E86-6271-A642-8BCE-D0FBE6E2AA87}"/>
              </a:ext>
            </a:extLst>
          </p:cNvPr>
          <p:cNvSpPr/>
          <p:nvPr userDrawn="1"/>
        </p:nvSpPr>
        <p:spPr>
          <a:xfrm>
            <a:off x="9471659" y="-669924"/>
            <a:ext cx="449581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C3F1711-0B3B-B94D-BF1A-67124DB8A5F6}"/>
              </a:ext>
            </a:extLst>
          </p:cNvPr>
          <p:cNvCxnSpPr>
            <a:cxnSpLocks/>
          </p:cNvCxnSpPr>
          <p:nvPr userDrawn="1"/>
        </p:nvCxnSpPr>
        <p:spPr>
          <a:xfrm>
            <a:off x="599991" y="3194562"/>
            <a:ext cx="10893638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D4D00B8D-A9C6-6F45-960C-5FDD704D55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7383" y="2388112"/>
            <a:ext cx="2392049" cy="8064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/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58C4B0A0-B90F-7742-AD45-F383447A1B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0439" y="2388112"/>
            <a:ext cx="2333369" cy="8064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/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2405BE4C-72D3-9E44-90F9-4815810DC0C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03321" y="2388112"/>
            <a:ext cx="2353209" cy="8064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/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F037912F-50BF-B94F-9327-FFBAA21012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9763" y="2388112"/>
            <a:ext cx="2343866" cy="8064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/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A0F913E-76FD-2243-9FAF-E04817D9F2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9991" y="3466959"/>
            <a:ext cx="2354263" cy="1090612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Lorem ipsum dolor sit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sed do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incididunt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labore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et dolore magna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/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2DE7008-50B3-2F4F-A982-9979FB530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16935" y="3466959"/>
            <a:ext cx="2354263" cy="1090612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Lorem ipsum dolor sit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sed do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incididunt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labore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et dolore magna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/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F1240F69-35EA-174D-AAF7-ABED066D81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92872" y="3466959"/>
            <a:ext cx="2354263" cy="1090612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Lorem ipsum dolor sit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sed do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incididunt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labore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et dolore magna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/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C63E88D2-6B29-AC4D-9CCE-257FCBA6517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154061" y="3466959"/>
            <a:ext cx="2354263" cy="1090612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Lorem ipsum dolor sit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sed do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incididunt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labore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et dolore magna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3A1AEB7-0305-C84E-B139-036F580998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36" name="Slide Number Placeholder 3">
            <a:extLst>
              <a:ext uri="{FF2B5EF4-FFF2-40B4-BE49-F238E27FC236}">
                <a16:creationId xmlns:a16="http://schemas.microsoft.com/office/drawing/2014/main" id="{61A85F15-1E27-694D-93B3-797CB0E878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88117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bg1">
            <a:alpha val="4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8201" y="1332089"/>
            <a:ext cx="9766571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– Chart Example</a:t>
            </a:r>
          </a:p>
        </p:txBody>
      </p:sp>
      <p:sp>
        <p:nvSpPr>
          <p:cNvPr id="5" name="Chart Placeholder 4">
            <a:extLst>
              <a:ext uri="{FF2B5EF4-FFF2-40B4-BE49-F238E27FC236}">
                <a16:creationId xmlns:a16="http://schemas.microsoft.com/office/drawing/2014/main" id="{2C436304-74C6-2A49-A8C4-DA04D212BCA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838200" y="1843088"/>
            <a:ext cx="10515600" cy="424815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99FE8-2A4A-4444-8D42-3D8C36ABF8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91A89F3-020A-584E-A795-2BF5A282BB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6518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bg>
      <p:bgPr>
        <a:solidFill>
          <a:schemeClr val="bg1">
            <a:alpha val="4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8201" y="1332089"/>
            <a:ext cx="9766571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– SmartArt Example</a:t>
            </a:r>
          </a:p>
        </p:txBody>
      </p:sp>
      <p:sp>
        <p:nvSpPr>
          <p:cNvPr id="6" name="SmartArt Placeholder 5">
            <a:extLst>
              <a:ext uri="{FF2B5EF4-FFF2-40B4-BE49-F238E27FC236}">
                <a16:creationId xmlns:a16="http://schemas.microsoft.com/office/drawing/2014/main" id="{12773BB6-5B99-1C4F-8F4B-472D3A76FEE3}"/>
              </a:ext>
            </a:extLst>
          </p:cNvPr>
          <p:cNvSpPr>
            <a:spLocks noGrp="1"/>
          </p:cNvSpPr>
          <p:nvPr>
            <p:ph type="dgm" sz="quarter" idx="11"/>
          </p:nvPr>
        </p:nvSpPr>
        <p:spPr>
          <a:xfrm>
            <a:off x="838200" y="1690688"/>
            <a:ext cx="10515600" cy="4665662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5B988A-66CB-0C48-B225-232F8134EF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AD6F975F-339A-FA4D-B865-E724AAC483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101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>
            <a:alpha val="4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– Table Example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838201" y="1332089"/>
            <a:ext cx="9766571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4836C344-5A38-7644-96BD-E1AA1C795819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838200" y="1690688"/>
            <a:ext cx="10515600" cy="441007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D88DD8-6866-C14C-9866-FAC85E49BA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A11D0957-96CA-804E-A5E2-96BBFE1443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7384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">
    <p:bg>
      <p:bgPr>
        <a:solidFill>
          <a:schemeClr val="bg1">
            <a:alpha val="4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If using a pre-made table, use this one</a:t>
            </a:r>
          </a:p>
        </p:txBody>
      </p:sp>
      <p:cxnSp>
        <p:nvCxnSpPr>
          <p:cNvPr id="14" name="Straight Connector 13"/>
          <p:cNvCxnSpPr>
            <a:cxnSpLocks/>
          </p:cNvCxnSpPr>
          <p:nvPr userDrawn="1"/>
        </p:nvCxnSpPr>
        <p:spPr>
          <a:xfrm>
            <a:off x="838201" y="1332089"/>
            <a:ext cx="10413773" cy="0"/>
          </a:xfrm>
          <a:prstGeom prst="line">
            <a:avLst/>
          </a:prstGeom>
          <a:ln w="25400">
            <a:solidFill>
              <a:srgbClr val="00C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4D88DD8-6866-C14C-9866-FAC85E49BA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A11D0957-96CA-804E-A5E2-96BBFE1443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7D9DE465-7882-874C-85F6-213137F78F32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2689993186"/>
              </p:ext>
            </p:extLst>
          </p:nvPr>
        </p:nvGraphicFramePr>
        <p:xfrm>
          <a:off x="838200" y="2162176"/>
          <a:ext cx="10515600" cy="3100704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106130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6805881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4485126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5374023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15209099"/>
                    </a:ext>
                  </a:extLst>
                </a:gridCol>
              </a:tblGrid>
              <a:tr h="5048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+mj-lt"/>
                        </a:rPr>
                        <a:t>Test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Test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Test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Test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Test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5378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Test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Test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Test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Test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7863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0556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8244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3758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618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6200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884177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05C9AA4-2CAE-BC44-9602-FA6306A75E15}"/>
              </a:ext>
            </a:extLst>
          </p:cNvPr>
          <p:cNvSpPr txBox="1"/>
          <p:nvPr userDrawn="1"/>
        </p:nvSpPr>
        <p:spPr>
          <a:xfrm>
            <a:off x="838200" y="5566481"/>
            <a:ext cx="786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inserting a table, make sure this color scheme is selected, with bold, black 16 point headers, and regular (or bold) 14 </a:t>
            </a:r>
            <a:r>
              <a:rPr lang="en-US" dirty="0" err="1"/>
              <a:t>pt</a:t>
            </a:r>
            <a:r>
              <a:rPr lang="en-US" dirty="0"/>
              <a:t>, black body copy </a:t>
            </a:r>
          </a:p>
        </p:txBody>
      </p:sp>
    </p:spTree>
    <p:extLst>
      <p:ext uri="{BB962C8B-B14F-4D97-AF65-F5344CB8AC3E}">
        <p14:creationId xmlns:p14="http://schemas.microsoft.com/office/powerpoint/2010/main" val="2041465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1851" y="2057091"/>
            <a:ext cx="8593503" cy="1842723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831851" y="3926802"/>
            <a:ext cx="5824589" cy="558795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00CFB5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218747" y="368300"/>
            <a:ext cx="4552951" cy="63250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C55B52-28CC-3A41-9271-D255A9DA698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1851" y="995974"/>
            <a:ext cx="317500" cy="317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83CC72-F37D-EB40-9FDA-2DEDCF3495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21691" y="5626739"/>
            <a:ext cx="3227894" cy="744899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9FAC14-0B75-0049-983D-4AA259AA8863}"/>
              </a:ext>
            </a:extLst>
          </p:cNvPr>
          <p:cNvSpPr txBox="1"/>
          <p:nvPr userDrawn="1"/>
        </p:nvSpPr>
        <p:spPr>
          <a:xfrm>
            <a:off x="838200" y="292988"/>
            <a:ext cx="6662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Title- When a smaller title is needed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0B4E55-8C8B-A04E-9A7C-A599F3C87B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33821" y="6263352"/>
            <a:ext cx="1607461" cy="535820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FF6582F4-CB26-3E4D-B61D-C9ED25EB2F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  </a:t>
            </a:r>
            <a:fld id="{2BE017B6-6466-CA44-A203-DCC007137B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42BDD9-BE75-A54F-B8B6-15FBCD4E2A4B}"/>
              </a:ext>
            </a:extLst>
          </p:cNvPr>
          <p:cNvSpPr/>
          <p:nvPr userDrawn="1"/>
        </p:nvSpPr>
        <p:spPr>
          <a:xfrm>
            <a:off x="820468" y="1316334"/>
            <a:ext cx="2573252" cy="3004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A17074-3BE1-0140-817B-C998CC92CDB8}"/>
              </a:ext>
            </a:extLst>
          </p:cNvPr>
          <p:cNvSpPr/>
          <p:nvPr userDrawn="1"/>
        </p:nvSpPr>
        <p:spPr>
          <a:xfrm>
            <a:off x="3470904" y="1316334"/>
            <a:ext cx="2573252" cy="3004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D2BD68-2DBA-FA41-A9ED-6CAAA664B934}"/>
              </a:ext>
            </a:extLst>
          </p:cNvPr>
          <p:cNvSpPr/>
          <p:nvPr userDrawn="1"/>
        </p:nvSpPr>
        <p:spPr>
          <a:xfrm>
            <a:off x="6134592" y="1316334"/>
            <a:ext cx="2573252" cy="3004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534945-2CCA-E74A-90C3-00D76478577B}"/>
              </a:ext>
            </a:extLst>
          </p:cNvPr>
          <p:cNvSpPr/>
          <p:nvPr userDrawn="1"/>
        </p:nvSpPr>
        <p:spPr>
          <a:xfrm>
            <a:off x="8798280" y="1316334"/>
            <a:ext cx="2573252" cy="3004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C072F90-D2DF-9744-A4F3-5395772CAAA0}"/>
              </a:ext>
            </a:extLst>
          </p:cNvPr>
          <p:cNvSpPr/>
          <p:nvPr userDrawn="1"/>
        </p:nvSpPr>
        <p:spPr>
          <a:xfrm>
            <a:off x="820467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C28FAE6-74A8-C143-8C97-79180F1C6669}"/>
              </a:ext>
            </a:extLst>
          </p:cNvPr>
          <p:cNvSpPr/>
          <p:nvPr userDrawn="1"/>
        </p:nvSpPr>
        <p:spPr>
          <a:xfrm>
            <a:off x="2554377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175EC6F-5F44-044E-94B3-A3B97F70F952}"/>
              </a:ext>
            </a:extLst>
          </p:cNvPr>
          <p:cNvSpPr/>
          <p:nvPr userDrawn="1"/>
        </p:nvSpPr>
        <p:spPr>
          <a:xfrm>
            <a:off x="1687422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A576D9D-748C-E548-97DE-60234DD72331}"/>
              </a:ext>
            </a:extLst>
          </p:cNvPr>
          <p:cNvSpPr/>
          <p:nvPr userDrawn="1"/>
        </p:nvSpPr>
        <p:spPr>
          <a:xfrm>
            <a:off x="3471070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C8A785C-FEC5-F944-97B7-5EFE36398E95}"/>
              </a:ext>
            </a:extLst>
          </p:cNvPr>
          <p:cNvSpPr/>
          <p:nvPr userDrawn="1"/>
        </p:nvSpPr>
        <p:spPr>
          <a:xfrm>
            <a:off x="5204980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0945F3A-4190-9B4A-8C69-6790873332E2}"/>
              </a:ext>
            </a:extLst>
          </p:cNvPr>
          <p:cNvSpPr/>
          <p:nvPr userDrawn="1"/>
        </p:nvSpPr>
        <p:spPr>
          <a:xfrm>
            <a:off x="4338025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747DC34-B896-0E49-A253-196DA94F004D}"/>
              </a:ext>
            </a:extLst>
          </p:cNvPr>
          <p:cNvSpPr/>
          <p:nvPr userDrawn="1"/>
        </p:nvSpPr>
        <p:spPr>
          <a:xfrm>
            <a:off x="6133247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0378EFD-61D1-C448-AEFC-DD751EB8A4F9}"/>
              </a:ext>
            </a:extLst>
          </p:cNvPr>
          <p:cNvSpPr/>
          <p:nvPr userDrawn="1"/>
        </p:nvSpPr>
        <p:spPr>
          <a:xfrm>
            <a:off x="7867157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9885571-5341-0440-954D-10130377D11D}"/>
              </a:ext>
            </a:extLst>
          </p:cNvPr>
          <p:cNvSpPr/>
          <p:nvPr userDrawn="1"/>
        </p:nvSpPr>
        <p:spPr>
          <a:xfrm>
            <a:off x="7000202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E97DC23-57C9-4844-B1A3-7B4F311CF023}"/>
              </a:ext>
            </a:extLst>
          </p:cNvPr>
          <p:cNvSpPr/>
          <p:nvPr userDrawn="1"/>
        </p:nvSpPr>
        <p:spPr>
          <a:xfrm>
            <a:off x="8795425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87CCDB2-4833-5C41-B5C5-7F84A5D3DBD3}"/>
              </a:ext>
            </a:extLst>
          </p:cNvPr>
          <p:cNvSpPr/>
          <p:nvPr userDrawn="1"/>
        </p:nvSpPr>
        <p:spPr>
          <a:xfrm>
            <a:off x="10529335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EE5E6FC-08BB-5F4B-A885-C2296994FE6E}"/>
              </a:ext>
            </a:extLst>
          </p:cNvPr>
          <p:cNvSpPr/>
          <p:nvPr userDrawn="1"/>
        </p:nvSpPr>
        <p:spPr>
          <a:xfrm>
            <a:off x="9662380" y="1662567"/>
            <a:ext cx="840117" cy="300432"/>
          </a:xfrm>
          <a:prstGeom prst="rect">
            <a:avLst/>
          </a:prstGeom>
          <a:solidFill>
            <a:srgbClr val="34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592A64B-9DBC-F246-9CB1-FABED6B7E5C2}"/>
              </a:ext>
            </a:extLst>
          </p:cNvPr>
          <p:cNvSpPr/>
          <p:nvPr userDrawn="1"/>
        </p:nvSpPr>
        <p:spPr>
          <a:xfrm>
            <a:off x="820467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DF99723-5B90-9944-B322-641CFFDF2B73}"/>
              </a:ext>
            </a:extLst>
          </p:cNvPr>
          <p:cNvSpPr/>
          <p:nvPr userDrawn="1"/>
        </p:nvSpPr>
        <p:spPr>
          <a:xfrm>
            <a:off x="2554377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48B19A9-0E3B-394C-A5D4-B410B14253EC}"/>
              </a:ext>
            </a:extLst>
          </p:cNvPr>
          <p:cNvSpPr/>
          <p:nvPr userDrawn="1"/>
        </p:nvSpPr>
        <p:spPr>
          <a:xfrm>
            <a:off x="1687422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5591D4A-E7FC-4146-8365-0620A547D71F}"/>
              </a:ext>
            </a:extLst>
          </p:cNvPr>
          <p:cNvSpPr/>
          <p:nvPr userDrawn="1"/>
        </p:nvSpPr>
        <p:spPr>
          <a:xfrm>
            <a:off x="3471070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5360FAA-0872-3B4B-B4CE-676B95E84347}"/>
              </a:ext>
            </a:extLst>
          </p:cNvPr>
          <p:cNvSpPr/>
          <p:nvPr userDrawn="1"/>
        </p:nvSpPr>
        <p:spPr>
          <a:xfrm>
            <a:off x="5204980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0413EA7-128A-544E-B3DE-E1AB2C7CDA33}"/>
              </a:ext>
            </a:extLst>
          </p:cNvPr>
          <p:cNvSpPr/>
          <p:nvPr userDrawn="1"/>
        </p:nvSpPr>
        <p:spPr>
          <a:xfrm>
            <a:off x="4338025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81F8A95-20B0-1243-86A2-35DBA7AFF46C}"/>
              </a:ext>
            </a:extLst>
          </p:cNvPr>
          <p:cNvSpPr/>
          <p:nvPr userDrawn="1"/>
        </p:nvSpPr>
        <p:spPr>
          <a:xfrm>
            <a:off x="6133247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A5D34DA-A6C0-7E4F-A826-C70F9D269C40}"/>
              </a:ext>
            </a:extLst>
          </p:cNvPr>
          <p:cNvSpPr/>
          <p:nvPr userDrawn="1"/>
        </p:nvSpPr>
        <p:spPr>
          <a:xfrm>
            <a:off x="7867157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A1F1EDE-614D-8844-A578-2670D6913E49}"/>
              </a:ext>
            </a:extLst>
          </p:cNvPr>
          <p:cNvSpPr/>
          <p:nvPr userDrawn="1"/>
        </p:nvSpPr>
        <p:spPr>
          <a:xfrm>
            <a:off x="7000202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07F7797-F5D1-4A4A-A65A-EE57FB037A5D}"/>
              </a:ext>
            </a:extLst>
          </p:cNvPr>
          <p:cNvSpPr/>
          <p:nvPr userDrawn="1"/>
        </p:nvSpPr>
        <p:spPr>
          <a:xfrm>
            <a:off x="8795425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88F99E9-6E82-6F4C-B101-83780D4A5FB3}"/>
              </a:ext>
            </a:extLst>
          </p:cNvPr>
          <p:cNvSpPr/>
          <p:nvPr userDrawn="1"/>
        </p:nvSpPr>
        <p:spPr>
          <a:xfrm>
            <a:off x="10529335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DE19453-2AB5-8D40-B108-1C3B4312CCD8}"/>
              </a:ext>
            </a:extLst>
          </p:cNvPr>
          <p:cNvSpPr/>
          <p:nvPr userDrawn="1"/>
        </p:nvSpPr>
        <p:spPr>
          <a:xfrm>
            <a:off x="9662380" y="1998233"/>
            <a:ext cx="840117" cy="407847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FE6B4F3-51FF-5C49-BE44-8D8584ADB704}"/>
              </a:ext>
            </a:extLst>
          </p:cNvPr>
          <p:cNvSpPr txBox="1"/>
          <p:nvPr userDrawn="1"/>
        </p:nvSpPr>
        <p:spPr>
          <a:xfrm>
            <a:off x="3819646" y="995423"/>
            <a:ext cx="1192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58BEC7-D5DC-F949-9079-CBEB5821EDB9}"/>
              </a:ext>
            </a:extLst>
          </p:cNvPr>
          <p:cNvSpPr txBox="1"/>
          <p:nvPr userDrawn="1"/>
        </p:nvSpPr>
        <p:spPr>
          <a:xfrm>
            <a:off x="1904514" y="1328050"/>
            <a:ext cx="405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B9402D-DEA3-4840-B150-9222A4371645}"/>
              </a:ext>
            </a:extLst>
          </p:cNvPr>
          <p:cNvSpPr txBox="1"/>
          <p:nvPr userDrawn="1"/>
        </p:nvSpPr>
        <p:spPr>
          <a:xfrm>
            <a:off x="4554950" y="1328050"/>
            <a:ext cx="405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5AB0B20-0BE8-5549-9A04-79E602665768}"/>
              </a:ext>
            </a:extLst>
          </p:cNvPr>
          <p:cNvSpPr txBox="1"/>
          <p:nvPr userDrawn="1"/>
        </p:nvSpPr>
        <p:spPr>
          <a:xfrm>
            <a:off x="7217680" y="1328050"/>
            <a:ext cx="405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465344-9C75-F945-84DD-313EE46C0931}"/>
              </a:ext>
            </a:extLst>
          </p:cNvPr>
          <p:cNvSpPr txBox="1"/>
          <p:nvPr userDrawn="1"/>
        </p:nvSpPr>
        <p:spPr>
          <a:xfrm>
            <a:off x="9882326" y="1328050"/>
            <a:ext cx="405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Q4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7060CC2-FF9D-0041-A71B-546811D2E932}"/>
              </a:ext>
            </a:extLst>
          </p:cNvPr>
          <p:cNvSpPr txBox="1"/>
          <p:nvPr userDrawn="1"/>
        </p:nvSpPr>
        <p:spPr>
          <a:xfrm>
            <a:off x="1066263" y="1705061"/>
            <a:ext cx="4051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FDDA9F4-71D8-0A43-BCFF-D9A9255F163F}"/>
              </a:ext>
            </a:extLst>
          </p:cNvPr>
          <p:cNvSpPr txBox="1"/>
          <p:nvPr userDrawn="1"/>
        </p:nvSpPr>
        <p:spPr>
          <a:xfrm>
            <a:off x="1923780" y="1705061"/>
            <a:ext cx="4051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FEB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47737F5-3F3C-3D40-AF69-70ACA92DE516}"/>
              </a:ext>
            </a:extLst>
          </p:cNvPr>
          <p:cNvSpPr txBox="1"/>
          <p:nvPr userDrawn="1"/>
        </p:nvSpPr>
        <p:spPr>
          <a:xfrm>
            <a:off x="2767522" y="1705061"/>
            <a:ext cx="4138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98325DE-72DE-5743-8F1F-A603514C46DE}"/>
              </a:ext>
            </a:extLst>
          </p:cNvPr>
          <p:cNvSpPr txBox="1"/>
          <p:nvPr userDrawn="1"/>
        </p:nvSpPr>
        <p:spPr>
          <a:xfrm>
            <a:off x="3708724" y="1705061"/>
            <a:ext cx="4051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43E875F-9476-3D4A-869C-728C278FF3DA}"/>
              </a:ext>
            </a:extLst>
          </p:cNvPr>
          <p:cNvSpPr txBox="1"/>
          <p:nvPr userDrawn="1"/>
        </p:nvSpPr>
        <p:spPr>
          <a:xfrm>
            <a:off x="4566241" y="1705061"/>
            <a:ext cx="4051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MAY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4677401-60C6-AD41-BC82-A47F6CAD80FE}"/>
              </a:ext>
            </a:extLst>
          </p:cNvPr>
          <p:cNvSpPr txBox="1"/>
          <p:nvPr userDrawn="1"/>
        </p:nvSpPr>
        <p:spPr>
          <a:xfrm>
            <a:off x="5437779" y="1705061"/>
            <a:ext cx="4138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B3979F-A8FB-6748-ADC5-17A3C59A2DF5}"/>
              </a:ext>
            </a:extLst>
          </p:cNvPr>
          <p:cNvSpPr txBox="1"/>
          <p:nvPr userDrawn="1"/>
        </p:nvSpPr>
        <p:spPr>
          <a:xfrm>
            <a:off x="6350725" y="1705061"/>
            <a:ext cx="4051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66E37FA-6324-D645-8843-118F69E9605B}"/>
              </a:ext>
            </a:extLst>
          </p:cNvPr>
          <p:cNvSpPr txBox="1"/>
          <p:nvPr userDrawn="1"/>
        </p:nvSpPr>
        <p:spPr>
          <a:xfrm>
            <a:off x="7215342" y="1705061"/>
            <a:ext cx="4051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4798E16-B793-0145-BC91-129946AF8BCB}"/>
              </a:ext>
            </a:extLst>
          </p:cNvPr>
          <p:cNvSpPr txBox="1"/>
          <p:nvPr userDrawn="1"/>
        </p:nvSpPr>
        <p:spPr>
          <a:xfrm>
            <a:off x="8080302" y="1705061"/>
            <a:ext cx="4138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929ACE5-96EC-EE43-9581-669FEB90EE03}"/>
              </a:ext>
            </a:extLst>
          </p:cNvPr>
          <p:cNvSpPr txBox="1"/>
          <p:nvPr userDrawn="1"/>
        </p:nvSpPr>
        <p:spPr>
          <a:xfrm>
            <a:off x="9012903" y="1705061"/>
            <a:ext cx="4051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OCT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D1AFE21-1674-D34B-9350-6C7205E2CB5D}"/>
              </a:ext>
            </a:extLst>
          </p:cNvPr>
          <p:cNvSpPr txBox="1"/>
          <p:nvPr userDrawn="1"/>
        </p:nvSpPr>
        <p:spPr>
          <a:xfrm>
            <a:off x="9879858" y="1705061"/>
            <a:ext cx="4051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NOV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FF4DCFC-4B3A-0941-8D83-77B056EC6C6E}"/>
              </a:ext>
            </a:extLst>
          </p:cNvPr>
          <p:cNvSpPr txBox="1"/>
          <p:nvPr userDrawn="1"/>
        </p:nvSpPr>
        <p:spPr>
          <a:xfrm>
            <a:off x="10742480" y="1705061"/>
            <a:ext cx="4138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9963C2F-E376-184A-A5EB-E3165F6F1D18}"/>
              </a:ext>
            </a:extLst>
          </p:cNvPr>
          <p:cNvSpPr txBox="1"/>
          <p:nvPr userDrawn="1"/>
        </p:nvSpPr>
        <p:spPr>
          <a:xfrm rot="16200000">
            <a:off x="245944" y="2648632"/>
            <a:ext cx="7615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CATEGORY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0B2EDE1-6DF6-9E48-A070-5538B9D8EF9D}"/>
              </a:ext>
            </a:extLst>
          </p:cNvPr>
          <p:cNvSpPr txBox="1"/>
          <p:nvPr userDrawn="1"/>
        </p:nvSpPr>
        <p:spPr>
          <a:xfrm rot="16200000">
            <a:off x="245944" y="3940106"/>
            <a:ext cx="7615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CATEGORY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F8CDC39-4788-294E-B7DF-BB62E1591F35}"/>
              </a:ext>
            </a:extLst>
          </p:cNvPr>
          <p:cNvSpPr txBox="1"/>
          <p:nvPr userDrawn="1"/>
        </p:nvSpPr>
        <p:spPr>
          <a:xfrm rot="16200000">
            <a:off x="245945" y="5231579"/>
            <a:ext cx="7615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CATEGORY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44FE96-DA06-CF4E-927A-B0C0531A0CBC}"/>
              </a:ext>
            </a:extLst>
          </p:cNvPr>
          <p:cNvSpPr/>
          <p:nvPr userDrawn="1"/>
        </p:nvSpPr>
        <p:spPr>
          <a:xfrm>
            <a:off x="1687421" y="2375554"/>
            <a:ext cx="3490721" cy="2168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DB1EE7E-C678-4643-8D69-17B90D5291F0}"/>
              </a:ext>
            </a:extLst>
          </p:cNvPr>
          <p:cNvSpPr/>
          <p:nvPr userDrawn="1"/>
        </p:nvSpPr>
        <p:spPr>
          <a:xfrm>
            <a:off x="1687421" y="2639505"/>
            <a:ext cx="3490721" cy="2168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5E2D64C-4ED3-1742-90DB-019B76D29AAC}"/>
              </a:ext>
            </a:extLst>
          </p:cNvPr>
          <p:cNvSpPr/>
          <p:nvPr userDrawn="1"/>
        </p:nvSpPr>
        <p:spPr>
          <a:xfrm>
            <a:off x="1687421" y="3808429"/>
            <a:ext cx="4356735" cy="216817"/>
          </a:xfrm>
          <a:prstGeom prst="rect">
            <a:avLst/>
          </a:prstGeom>
          <a:solidFill>
            <a:srgbClr val="006E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5256055-839C-8B47-96F3-73C8642051E6}"/>
              </a:ext>
            </a:extLst>
          </p:cNvPr>
          <p:cNvSpPr/>
          <p:nvPr userDrawn="1"/>
        </p:nvSpPr>
        <p:spPr>
          <a:xfrm>
            <a:off x="1687421" y="4072380"/>
            <a:ext cx="4356735" cy="216817"/>
          </a:xfrm>
          <a:prstGeom prst="rect">
            <a:avLst/>
          </a:prstGeom>
          <a:solidFill>
            <a:srgbClr val="006E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6CCE734-C6CE-EA40-AD1A-604BDBE218A5}"/>
              </a:ext>
            </a:extLst>
          </p:cNvPr>
          <p:cNvSpPr/>
          <p:nvPr userDrawn="1"/>
        </p:nvSpPr>
        <p:spPr>
          <a:xfrm>
            <a:off x="1687421" y="5118754"/>
            <a:ext cx="6152898" cy="2168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DD14A9B-4536-634C-9A1F-8C730661CEBD}"/>
              </a:ext>
            </a:extLst>
          </p:cNvPr>
          <p:cNvSpPr/>
          <p:nvPr userDrawn="1"/>
        </p:nvSpPr>
        <p:spPr>
          <a:xfrm>
            <a:off x="1687421" y="5382705"/>
            <a:ext cx="6152898" cy="2168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8375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9945321-4CC0-044F-B5FD-361000AA07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3090" y="2667000"/>
            <a:ext cx="5839012" cy="1524000"/>
          </a:xfrm>
        </p:spPr>
        <p:txBody>
          <a:bodyPr>
            <a:normAutofit/>
          </a:bodyPr>
          <a:lstStyle>
            <a:lvl1pPr algn="ctr">
              <a:defRPr sz="6000" b="1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1908" y="5095438"/>
            <a:ext cx="1668184" cy="11121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737175-D558-384C-B0C0-8292EF5CA87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261907" y="5095438"/>
            <a:ext cx="1668185" cy="1112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d Slide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6CD319C-42B1-2C44-8B3F-2F64A75A77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12296"/>
            <a:ext cx="12391633" cy="69702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3090" y="2667000"/>
            <a:ext cx="5839012" cy="1524000"/>
          </a:xfrm>
        </p:spPr>
        <p:txBody>
          <a:bodyPr>
            <a:normAutofit/>
          </a:bodyPr>
          <a:lstStyle>
            <a:lvl1pPr algn="ctr">
              <a:defRPr sz="6000" b="1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1908" y="5095438"/>
            <a:ext cx="1668184" cy="11121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737175-D558-384C-B0C0-8292EF5CA87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261907" y="5095438"/>
            <a:ext cx="1668185" cy="1112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895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_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61907" y="5095438"/>
            <a:ext cx="1668185" cy="111212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274779C-E8B9-0644-ABC8-15EB59EDB7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3090" y="2667000"/>
            <a:ext cx="5839012" cy="1524000"/>
          </a:xfrm>
        </p:spPr>
        <p:txBody>
          <a:bodyPr>
            <a:normAutofit/>
          </a:bodyPr>
          <a:lstStyle>
            <a:lvl1pPr algn="ctr">
              <a:defRPr sz="6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9945321-4CC0-044F-B5FD-361000AA07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3090" y="2667000"/>
            <a:ext cx="5839012" cy="1524000"/>
          </a:xfrm>
        </p:spPr>
        <p:txBody>
          <a:bodyPr>
            <a:normAutofit/>
          </a:bodyPr>
          <a:lstStyle>
            <a:lvl1pPr algn="ctr">
              <a:defRPr sz="6000" b="1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7AC7A4-E613-0D40-8031-9930E86BE9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85117" y="5200651"/>
            <a:ext cx="4021765" cy="92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2767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nd Slide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48AA70-F6EF-6D4F-8526-F256736CEE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12296"/>
            <a:ext cx="12391633" cy="69702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3090" y="2667000"/>
            <a:ext cx="5839012" cy="1524000"/>
          </a:xfrm>
        </p:spPr>
        <p:txBody>
          <a:bodyPr>
            <a:normAutofit/>
          </a:bodyPr>
          <a:lstStyle>
            <a:lvl1pPr algn="ctr">
              <a:defRPr sz="6000" b="1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7AC7A4-E613-0D40-8031-9930E86BE9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85117" y="5200651"/>
            <a:ext cx="4021765" cy="92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7360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_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274779C-E8B9-0644-ABC8-15EB59EDB7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3090" y="2667000"/>
            <a:ext cx="5839012" cy="1524000"/>
          </a:xfrm>
        </p:spPr>
        <p:txBody>
          <a:bodyPr>
            <a:normAutofit/>
          </a:bodyPr>
          <a:lstStyle>
            <a:lvl1pPr algn="ctr">
              <a:defRPr sz="6000" b="1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8DF959-49FB-DC45-ABCF-FD8F97C272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85117" y="5200651"/>
            <a:ext cx="4021765" cy="92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94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Slide1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E18468F-5BD9-A74F-9A43-03852C80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2041049"/>
            <a:ext cx="8593503" cy="1842723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0D887DB-7836-114C-8B09-6E226D9A6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3910760"/>
            <a:ext cx="5824589" cy="558795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00CFB5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CD0BDC-2647-2842-B345-61DDBE6704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1851" y="995974"/>
            <a:ext cx="317500" cy="317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179FE3-888C-1D4D-910F-AABE2CA0C8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1851" y="5630312"/>
            <a:ext cx="3108883" cy="71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143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1EA0FD6-544D-704E-B110-A2E37FB702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5584" y="2244910"/>
            <a:ext cx="3932237" cy="487139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298B033-90A6-9C4B-BDD5-9E5898A547E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803998" y="2899639"/>
            <a:ext cx="3933824" cy="1363198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9" indent="-285750"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27" indent="-171450"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Edit text here</a:t>
            </a:r>
          </a:p>
          <a:p>
            <a:pPr lvl="0"/>
            <a:r>
              <a:rPr lang="en-US" dirty="0"/>
              <a:t>Edit text here</a:t>
            </a:r>
          </a:p>
          <a:p>
            <a:pPr lvl="0"/>
            <a:r>
              <a:rPr lang="en-US" dirty="0"/>
              <a:t>Edit text here</a:t>
            </a:r>
          </a:p>
          <a:p>
            <a:pPr lvl="0"/>
            <a:r>
              <a:rPr lang="en-US" dirty="0"/>
              <a:t>Edit text here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080A4D-87AC-104C-B2C5-0BE3C72423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-3307702" y="3307701"/>
            <a:ext cx="6858002" cy="24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165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4080A4D-87AC-104C-B2C5-0BE3C72423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3307702" y="3307701"/>
            <a:ext cx="6858002" cy="2425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58DB04-5672-124E-9F38-7E9C849BA7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5400000">
            <a:off x="-3307702" y="3307701"/>
            <a:ext cx="6858000" cy="242597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C689439-9879-E54D-8996-CA935CE27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5584" y="2244910"/>
            <a:ext cx="3932237" cy="487139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51C20D8-7D48-CB4E-B8E3-D4AF00FF65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803998" y="2899639"/>
            <a:ext cx="3933824" cy="1363198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9" indent="-285750"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27" indent="-171450"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Edit text here</a:t>
            </a:r>
          </a:p>
          <a:p>
            <a:pPr lvl="0"/>
            <a:r>
              <a:rPr lang="en-US" dirty="0"/>
              <a:t>Edit text here</a:t>
            </a:r>
          </a:p>
          <a:p>
            <a:pPr lvl="0"/>
            <a:r>
              <a:rPr lang="en-US" dirty="0"/>
              <a:t>Edit text here</a:t>
            </a:r>
          </a:p>
          <a:p>
            <a:pPr lvl="0"/>
            <a:r>
              <a:rPr lang="en-US" dirty="0"/>
              <a:t>Edit text here</a:t>
            </a:r>
          </a:p>
        </p:txBody>
      </p:sp>
    </p:spTree>
    <p:extLst>
      <p:ext uri="{BB962C8B-B14F-4D97-AF65-F5344CB8AC3E}">
        <p14:creationId xmlns:p14="http://schemas.microsoft.com/office/powerpoint/2010/main" val="3805489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FBB3038-A2B2-A046-AD8D-3F55807E97A8}"/>
              </a:ext>
            </a:extLst>
          </p:cNvPr>
          <p:cNvSpPr/>
          <p:nvPr userDrawn="1"/>
        </p:nvSpPr>
        <p:spPr>
          <a:xfrm rot="16200000">
            <a:off x="-3307704" y="3291358"/>
            <a:ext cx="6858007" cy="24259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26BDB00-B01B-4346-A797-8326D473FB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5584" y="2244910"/>
            <a:ext cx="3932237" cy="487139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7FD0648A-A51D-4C44-BA55-D3306D35667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803998" y="2899639"/>
            <a:ext cx="3933824" cy="1363198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9" indent="-285750"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27" indent="-171450"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Edit text here</a:t>
            </a:r>
          </a:p>
          <a:p>
            <a:pPr lvl="0"/>
            <a:r>
              <a:rPr lang="en-US" dirty="0"/>
              <a:t>Edit text here</a:t>
            </a:r>
          </a:p>
          <a:p>
            <a:pPr lvl="0"/>
            <a:r>
              <a:rPr lang="en-US" dirty="0"/>
              <a:t>Edit text here</a:t>
            </a:r>
          </a:p>
          <a:p>
            <a:pPr lvl="0"/>
            <a:r>
              <a:rPr lang="en-US" dirty="0"/>
              <a:t>Edit text here</a:t>
            </a:r>
          </a:p>
        </p:txBody>
      </p:sp>
    </p:spTree>
    <p:extLst>
      <p:ext uri="{BB962C8B-B14F-4D97-AF65-F5344CB8AC3E}">
        <p14:creationId xmlns:p14="http://schemas.microsoft.com/office/powerpoint/2010/main" val="742914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615614"/>
            <a:ext cx="10515600" cy="98508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Section Page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3843668"/>
            <a:ext cx="10515600" cy="47984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204613-8046-6F41-8E5F-A63B8CBA95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24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505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615614"/>
            <a:ext cx="10515600" cy="98508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Section Page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3843668"/>
            <a:ext cx="10515600" cy="47984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BBFA8B-156E-AD4A-8A3A-4EBE9C6968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0"/>
            <a:ext cx="12191999" cy="24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711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Khoury Brand Template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0170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017B6-6466-CA44-A203-DCC007137B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32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1" r:id="rId3"/>
    <p:sldLayoutId id="2147483724" r:id="rId4"/>
    <p:sldLayoutId id="2147483739" r:id="rId5"/>
    <p:sldLayoutId id="2147483738" r:id="rId6"/>
    <p:sldLayoutId id="2147483741" r:id="rId7"/>
    <p:sldLayoutId id="2147483651" r:id="rId8"/>
    <p:sldLayoutId id="2147483734" r:id="rId9"/>
    <p:sldLayoutId id="2147483740" r:id="rId10"/>
    <p:sldLayoutId id="2147483725" r:id="rId11"/>
    <p:sldLayoutId id="2147483735" r:id="rId12"/>
    <p:sldLayoutId id="2147483742" r:id="rId13"/>
    <p:sldLayoutId id="2147483667" r:id="rId14"/>
    <p:sldLayoutId id="2147483652" r:id="rId15"/>
    <p:sldLayoutId id="2147483668" r:id="rId16"/>
    <p:sldLayoutId id="2147483692" r:id="rId17"/>
    <p:sldLayoutId id="2147483691" r:id="rId18"/>
    <p:sldLayoutId id="2147483656" r:id="rId19"/>
    <p:sldLayoutId id="2147483675" r:id="rId20"/>
    <p:sldLayoutId id="2147483671" r:id="rId21"/>
    <p:sldLayoutId id="2147483700" r:id="rId22"/>
    <p:sldLayoutId id="2147483650" r:id="rId23"/>
    <p:sldLayoutId id="2147483743" r:id="rId24"/>
    <p:sldLayoutId id="2147483744" r:id="rId25"/>
    <p:sldLayoutId id="2147483698" r:id="rId26"/>
    <p:sldLayoutId id="2147483699" r:id="rId27"/>
    <p:sldLayoutId id="2147483701" r:id="rId28"/>
    <p:sldLayoutId id="2147483727" r:id="rId29"/>
    <p:sldLayoutId id="2147483726" r:id="rId30"/>
    <p:sldLayoutId id="2147483693" r:id="rId31"/>
    <p:sldLayoutId id="2147483745" r:id="rId32"/>
    <p:sldLayoutId id="2147483694" r:id="rId33"/>
    <p:sldLayoutId id="2147483728" r:id="rId34"/>
    <p:sldLayoutId id="2147483746" r:id="rId35"/>
    <p:sldLayoutId id="2147483729" r:id="rId36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microsoft.com/office/2018/10/relationships/comments" Target="../comments/modernComment_104_7AD06D4C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microsoft.com/office/2018/10/relationships/comments" Target="../comments/modernComment_105_BF40CFC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7C2-7A94-4747-B874-34734B95B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489" y="1389889"/>
            <a:ext cx="8266176" cy="1801662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Arial"/>
                <a:cs typeface="Arial"/>
              </a:rPr>
              <a:t>Benefits of Being a TA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883683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EAACBB5-7BF1-136C-E3F5-1BF8EB570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2001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l" rtl="0" fontAlgn="base">
              <a:buNone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+mn-lt"/>
              </a:rPr>
              <a:t>In this session, participants who successfully complete this module will: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+mn-lt"/>
              </a:rPr>
              <a:t>​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+mn-lt"/>
              </a:rPr>
            </a:br>
            <a:endParaRPr lang="en-US" sz="2400" b="0" i="0" dirty="0">
              <a:solidFill>
                <a:srgbClr val="000000"/>
              </a:solidFill>
              <a:effectLst/>
              <a:latin typeface="+mn-l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+mn-lt"/>
              </a:rPr>
              <a:t>Know the benefits of serving as a TA during thei</a:t>
            </a:r>
            <a:r>
              <a:rPr lang="en-US" sz="2400" dirty="0">
                <a:solidFill>
                  <a:srgbClr val="000000"/>
                </a:solidFill>
                <a:latin typeface="+mn-lt"/>
              </a:rPr>
              <a:t>r time at Khoury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+mn-lt"/>
              </a:rPr>
              <a:t>Support community and peers academically</a:t>
            </a:r>
            <a:endParaRPr lang="en-US" sz="2400" b="0" i="0" dirty="0">
              <a:solidFill>
                <a:srgbClr val="000000"/>
              </a:solidFill>
              <a:effectLst/>
              <a:latin typeface="+mn-l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+mn-lt"/>
              </a:rPr>
              <a:t>Improve own understanding of course content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+mn-lt"/>
              </a:rPr>
              <a:t>Develop leadership skills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+mn-lt"/>
              </a:rPr>
              <a:t>Prepare for co-op, internships, and full</a:t>
            </a:r>
            <a:r>
              <a:rPr lang="en-US" sz="2400" dirty="0">
                <a:solidFill>
                  <a:srgbClr val="000000"/>
                </a:solidFill>
                <a:latin typeface="+mn-lt"/>
              </a:rPr>
              <a:t>-time employment</a:t>
            </a:r>
            <a:endParaRPr lang="en-US" sz="2400" b="0" i="0" dirty="0">
              <a:solidFill>
                <a:srgbClr val="000000"/>
              </a:solidFill>
              <a:effectLst/>
              <a:latin typeface="+mn-lt"/>
            </a:endParaRPr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4EB7F5-A117-787D-3ADD-2C4B68657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41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Objectives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47A7C-DE68-FEB3-D7D2-8D78BB8CC1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1974" y="6356352"/>
            <a:ext cx="508226" cy="34072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  2</a:t>
            </a:r>
          </a:p>
        </p:txBody>
      </p:sp>
    </p:spTree>
    <p:extLst>
      <p:ext uri="{BB962C8B-B14F-4D97-AF65-F5344CB8AC3E}">
        <p14:creationId xmlns:p14="http://schemas.microsoft.com/office/powerpoint/2010/main" val="1661749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604697-5507-4C30-87E4-0C8A32468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9315450" cy="1325563"/>
          </a:xfrm>
        </p:spPr>
        <p:txBody>
          <a:bodyPr anchor="ctr">
            <a:normAutofit/>
          </a:bodyPr>
          <a:lstStyle/>
          <a:p>
            <a:r>
              <a:rPr lang="en-US" sz="3700" dirty="0"/>
              <a:t>Giving Back to the Khoury Community</a:t>
            </a:r>
          </a:p>
        </p:txBody>
      </p:sp>
      <p:pic>
        <p:nvPicPr>
          <p:cNvPr id="8" name="Picture 7" descr="Study group at table in cafeteria">
            <a:extLst>
              <a:ext uri="{FF2B5EF4-FFF2-40B4-BE49-F238E27FC236}">
                <a16:creationId xmlns:a16="http://schemas.microsoft.com/office/drawing/2014/main" id="{86441044-1792-20A7-F69D-F6454E110B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86" r="2263" b="-1"/>
          <a:stretch/>
        </p:blipFill>
        <p:spPr>
          <a:xfrm>
            <a:off x="838200" y="1825625"/>
            <a:ext cx="4944533" cy="4351338"/>
          </a:xfrm>
          <a:prstGeom prst="rect">
            <a:avLst/>
          </a:prstGeom>
          <a:noFill/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C167D03-77DB-93C3-1BE4-723873FA4D22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409269" y="1825625"/>
            <a:ext cx="5658906" cy="487145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800" b="0" i="0" dirty="0">
                <a:effectLst/>
              </a:rPr>
              <a:t>TAs serve as an integral part of the support team in our courses. As a TA, you help reinforce and clarify concepts in courses through office hours, online forums like Piazza, Canvas, Discord, and group and one-on-one sessions with students. You are also a key resource for faculty by helping classes run smoothly, grading assignments, and providing feedback to the instructor. </a:t>
            </a:r>
            <a:br>
              <a:rPr lang="en-US" sz="1300" b="0" i="0" dirty="0">
                <a:effectLst/>
              </a:rPr>
            </a:br>
            <a:endParaRPr lang="en-US" sz="1300" dirty="0"/>
          </a:p>
          <a:p>
            <a:pPr marL="0" indent="0"/>
            <a:endParaRPr lang="en-US" sz="1300" b="0" i="0" dirty="0">
              <a:effectLst/>
            </a:endParaRPr>
          </a:p>
          <a:p>
            <a:r>
              <a:rPr lang="en-US" sz="1800" dirty="0"/>
              <a:t>Relationship building with professor and students</a:t>
            </a:r>
          </a:p>
          <a:p>
            <a:r>
              <a:rPr lang="en-US" sz="1800" dirty="0"/>
              <a:t>Ability to lead and supervise</a:t>
            </a:r>
          </a:p>
          <a:p>
            <a:r>
              <a:rPr lang="en-US" sz="1800" dirty="0"/>
              <a:t>Become part of a community</a:t>
            </a:r>
          </a:p>
          <a:p>
            <a:r>
              <a:rPr lang="en-US" sz="1800" dirty="0"/>
              <a:t>Help your peers by making a real difference</a:t>
            </a:r>
          </a:p>
          <a:p>
            <a:r>
              <a:rPr lang="en-US" sz="1800" dirty="0"/>
              <a:t>Have a mentor and be a mentor</a:t>
            </a:r>
            <a:br>
              <a:rPr lang="en-US" sz="1800" dirty="0"/>
            </a:br>
            <a:br>
              <a:rPr lang="en-US" sz="1300" dirty="0"/>
            </a:b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2EE10E-570F-AB04-0B6D-8E5B4C6147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51974" y="6356352"/>
            <a:ext cx="508226" cy="34072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  3</a:t>
            </a:r>
          </a:p>
        </p:txBody>
      </p:sp>
    </p:spTree>
    <p:extLst>
      <p:ext uri="{BB962C8B-B14F-4D97-AF65-F5344CB8AC3E}">
        <p14:creationId xmlns:p14="http://schemas.microsoft.com/office/powerpoint/2010/main" val="1054011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EAACBB5-7BF1-136C-E3F5-1BF8EB570B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44533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b="0" i="0" dirty="0">
                <a:effectLst/>
              </a:rPr>
              <a:t>Re-teaching concepts requires you to really understand the material. As a TA, you can strengthen your knowledge and skills while helping your peers succeed in class.</a:t>
            </a:r>
            <a:br>
              <a:rPr lang="en-US" sz="2000" b="0" i="0" dirty="0">
                <a:effectLst/>
              </a:rPr>
            </a:br>
            <a:br>
              <a:rPr lang="en-US" sz="2000" b="0" i="0" dirty="0">
                <a:effectLst/>
              </a:rPr>
            </a:br>
            <a:endParaRPr lang="en-US" sz="2000" b="0" i="0" dirty="0">
              <a:effectLst/>
            </a:endParaRPr>
          </a:p>
          <a:p>
            <a:r>
              <a:rPr lang="en-US" sz="2000" dirty="0"/>
              <a:t>Adapting to others learning styles</a:t>
            </a:r>
          </a:p>
          <a:p>
            <a:r>
              <a:rPr lang="en-US" sz="2000" dirty="0"/>
              <a:t>Diverse daily experiences</a:t>
            </a:r>
          </a:p>
          <a:p>
            <a:r>
              <a:rPr lang="en-US" sz="2000" dirty="0"/>
              <a:t>Introduction to varied approaches to teaching material</a:t>
            </a:r>
          </a:p>
          <a:p>
            <a:r>
              <a:rPr lang="en-US" sz="2000" dirty="0"/>
              <a:t>Develop useful skills</a:t>
            </a:r>
          </a:p>
          <a:p>
            <a:r>
              <a:rPr lang="en-US" sz="2000" dirty="0"/>
              <a:t>It’s rewarding</a:t>
            </a:r>
          </a:p>
        </p:txBody>
      </p:sp>
      <p:pic>
        <p:nvPicPr>
          <p:cNvPr id="10" name="Picture 9" descr="Students in library">
            <a:extLst>
              <a:ext uri="{FF2B5EF4-FFF2-40B4-BE49-F238E27FC236}">
                <a16:creationId xmlns:a16="http://schemas.microsoft.com/office/drawing/2014/main" id="{8CD6F9A1-DFD8-7814-93E7-A65411BE0B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38" r="8111" b="-1"/>
          <a:stretch/>
        </p:blipFill>
        <p:spPr>
          <a:xfrm>
            <a:off x="6553200" y="1825625"/>
            <a:ext cx="4944533" cy="4351338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84EB7F5-A117-787D-3ADD-2C4B68657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41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Reinforcing Your Own Knowledge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47A7C-DE68-FEB3-D7D2-8D78BB8CC1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51974" y="6356352"/>
            <a:ext cx="508226" cy="34072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  4</a:t>
            </a:r>
          </a:p>
        </p:txBody>
      </p:sp>
    </p:spTree>
    <p:extLst>
      <p:ext uri="{BB962C8B-B14F-4D97-AF65-F5344CB8AC3E}">
        <p14:creationId xmlns:p14="http://schemas.microsoft.com/office/powerpoint/2010/main" val="206047982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esk with productivity items">
            <a:extLst>
              <a:ext uri="{FF2B5EF4-FFF2-40B4-BE49-F238E27FC236}">
                <a16:creationId xmlns:a16="http://schemas.microsoft.com/office/drawing/2014/main" id="{1276C2F9-3C85-989F-D5A8-D1D016B552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67" r="5283" b="-1"/>
          <a:stretch/>
        </p:blipFill>
        <p:spPr>
          <a:xfrm>
            <a:off x="838200" y="1825625"/>
            <a:ext cx="4944533" cy="4351338"/>
          </a:xfrm>
          <a:prstGeom prst="rect">
            <a:avLst/>
          </a:prstGeom>
          <a:noFill/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B411C0-62F7-12BB-E56F-1D1071DB27C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19826" y="1825625"/>
            <a:ext cx="5540374" cy="4351338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457200" lvl="1" indent="0">
              <a:buNone/>
            </a:pPr>
            <a:r>
              <a:rPr lang="en-US" b="0" i="0" dirty="0">
                <a:effectLst/>
              </a:rPr>
              <a:t>Being a TA is also a great experience to feature on your resume and talk about when you are interviewing for co-ops, internships, and full-time employment. This leadership position demonstrates that you can communicate well with others, teach concepts, and balance multiple responsibilities.</a:t>
            </a:r>
          </a:p>
          <a:p>
            <a:pPr marL="457200" lvl="1" indent="0">
              <a:buNone/>
            </a:pPr>
            <a:endParaRPr lang="en-US" sz="1500" dirty="0"/>
          </a:p>
          <a:p>
            <a:pPr marL="457200" lvl="1" indent="0">
              <a:buNone/>
            </a:pPr>
            <a:endParaRPr lang="en-US" sz="1500" dirty="0"/>
          </a:p>
          <a:p>
            <a:pPr marL="457200" lvl="1" indent="0">
              <a:buNone/>
            </a:pPr>
            <a:endParaRPr lang="en-US" sz="1500" dirty="0"/>
          </a:p>
          <a:p>
            <a:pPr marL="800100" lvl="1" indent="-342900"/>
            <a:r>
              <a:rPr lang="en-US" sz="2000" dirty="0"/>
              <a:t>Professional Development</a:t>
            </a:r>
          </a:p>
          <a:p>
            <a:pPr marL="800100" lvl="1" indent="-342900"/>
            <a:r>
              <a:rPr lang="en-US" sz="2000" dirty="0"/>
              <a:t>Teaching experience and evidence of effectiveness</a:t>
            </a:r>
          </a:p>
          <a:p>
            <a:pPr marL="800100" lvl="1" indent="-342900"/>
            <a:r>
              <a:rPr lang="en-US" sz="2000" dirty="0"/>
              <a:t>Enhance presentation skills</a:t>
            </a:r>
          </a:p>
          <a:p>
            <a:pPr marL="800100" lvl="1" indent="-342900"/>
            <a:r>
              <a:rPr lang="en-US" sz="2000" dirty="0"/>
              <a:t>Improve organizational abilities and communication</a:t>
            </a:r>
          </a:p>
          <a:p>
            <a:pPr marL="800100" lvl="1" indent="-342900"/>
            <a:r>
              <a:rPr lang="en-US" sz="2000" dirty="0"/>
              <a:t>Juggle multiple tasks / responsibilities</a:t>
            </a:r>
          </a:p>
          <a:p>
            <a:pPr marL="800100" lvl="1" indent="-342900"/>
            <a:r>
              <a:rPr lang="en-US" sz="2000" dirty="0"/>
              <a:t>Opportunities to progress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1483CB5-3E4F-B9B3-966B-5473DCDE4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41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Preparing You for Work Experience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594C3-BECF-9B1D-C2A7-EF8907CE98B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51974" y="6356352"/>
            <a:ext cx="508226" cy="34072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  5</a:t>
            </a:r>
          </a:p>
        </p:txBody>
      </p:sp>
    </p:spTree>
    <p:extLst>
      <p:ext uri="{BB962C8B-B14F-4D97-AF65-F5344CB8AC3E}">
        <p14:creationId xmlns:p14="http://schemas.microsoft.com/office/powerpoint/2010/main" val="320869574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A8A6A-E91E-39B0-4AA9-CBD0051FE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Thank You</a:t>
            </a:r>
            <a:br>
              <a:rPr lang="en-US" dirty="0">
                <a:latin typeface="Arial"/>
                <a:cs typeface="Arial"/>
              </a:rPr>
            </a:br>
            <a:r>
              <a:rPr lang="en-US" sz="1200" dirty="0">
                <a:latin typeface="Arial"/>
                <a:cs typeface="Arial"/>
              </a:rPr>
              <a:t>Developed by Megan Clough Groshek</a:t>
            </a:r>
          </a:p>
        </p:txBody>
      </p:sp>
    </p:spTree>
    <p:extLst>
      <p:ext uri="{BB962C8B-B14F-4D97-AF65-F5344CB8AC3E}">
        <p14:creationId xmlns:p14="http://schemas.microsoft.com/office/powerpoint/2010/main" val="340891157"/>
      </p:ext>
    </p:extLst>
  </p:cSld>
  <p:clrMapOvr>
    <a:masterClrMapping/>
  </p:clrMapOvr>
</p:sld>
</file>

<file path=ppt/theme/theme1.xml><?xml version="1.0" encoding="utf-8"?>
<a:theme xmlns:a="http://schemas.openxmlformats.org/drawingml/2006/main" name="Northeastern Brand Theme">
  <a:themeElements>
    <a:clrScheme name="Khoury Templat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CFB5"/>
      </a:accent1>
      <a:accent2>
        <a:srgbClr val="51CFE5"/>
      </a:accent2>
      <a:accent3>
        <a:srgbClr val="006EB5"/>
      </a:accent3>
      <a:accent4>
        <a:srgbClr val="FFBE3B"/>
      </a:accent4>
      <a:accent5>
        <a:srgbClr val="385775"/>
      </a:accent5>
      <a:accent6>
        <a:srgbClr val="D31B2C"/>
      </a:accent6>
      <a:hlink>
        <a:srgbClr val="D31B2C"/>
      </a:hlink>
      <a:folHlink>
        <a:srgbClr val="FFBF3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2C4460A-6710-1146-8863-0F9A6FDA9F11}" vid="{3C52ADA3-3064-4249-9D2B-2CA6EDD8E2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8cd707b-8b01-4f9c-944c-78acc8fab8b7">
      <UserInfo>
        <DisplayName>Clough Groshek, Megan</DisplayName>
        <AccountId>12</AccountId>
        <AccountType/>
      </UserInfo>
      <UserInfo>
        <DisplayName>Muzny, Felix</DisplayName>
        <AccountId>19</AccountId>
        <AccountType/>
      </UserInfo>
    </SharedWithUsers>
    <TaxCatchAll xmlns="e9952153-5aa5-42e8-8300-ccc6398e6c31" xsi:nil="true"/>
    <lcf76f155ced4ddcb4097134ff3c332f xmlns="b1af5383-1375-4988-9953-c9bd5bff0104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A58219F9C49E499E506DE290388EAF" ma:contentTypeVersion="16" ma:contentTypeDescription="Create a new document." ma:contentTypeScope="" ma:versionID="43179b512d9bd05cdac86294ae813ca2">
  <xsd:schema xmlns:xsd="http://www.w3.org/2001/XMLSchema" xmlns:xs="http://www.w3.org/2001/XMLSchema" xmlns:p="http://schemas.microsoft.com/office/2006/metadata/properties" xmlns:ns2="b1af5383-1375-4988-9953-c9bd5bff0104" xmlns:ns3="e8cd707b-8b01-4f9c-944c-78acc8fab8b7" xmlns:ns4="e9952153-5aa5-42e8-8300-ccc6398e6c31" targetNamespace="http://schemas.microsoft.com/office/2006/metadata/properties" ma:root="true" ma:fieldsID="5d858a978be21068cc12cafd4e102bc1" ns2:_="" ns3:_="" ns4:_="">
    <xsd:import namespace="b1af5383-1375-4988-9953-c9bd5bff0104"/>
    <xsd:import namespace="e8cd707b-8b01-4f9c-944c-78acc8fab8b7"/>
    <xsd:import namespace="e9952153-5aa5-42e8-8300-ccc6398e6c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4:TaxCatchAll" minOccurs="0"/>
                <xsd:element ref="ns2:MediaServiceDateTaken" minOccurs="0"/>
                <xsd:element ref="ns2:MediaServiceObjectDetectorVersion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af5383-1375-4988-9953-c9bd5bff01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99a8f194-becd-4f93-a34b-b9b3045b78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cd707b-8b01-4f9c-944c-78acc8fab8b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952153-5aa5-42e8-8300-ccc6398e6c31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368a76e2-23f4-47b4-87c7-be433fd7d97a}" ma:internalName="TaxCatchAll" ma:showField="CatchAllData" ma:web="e8cd707b-8b01-4f9c-944c-78acc8fab8b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D32DB1-B4BE-4FAF-A8E4-5FAD445087B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C020689-940A-47BD-BC86-59B2DF5524C0}">
  <ds:schemaRefs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f3644522-5cc0-4fac-ae12-61884243224c"/>
    <ds:schemaRef ds:uri="http://schemas.microsoft.com/office/2006/documentManagement/types"/>
    <ds:schemaRef ds:uri="http://purl.org/dc/elements/1.1/"/>
    <ds:schemaRef ds:uri="http://purl.org/dc/dcmitype/"/>
    <ds:schemaRef ds:uri="http://purl.org/dc/terms/"/>
    <ds:schemaRef ds:uri="http://schemas.microsoft.com/office/infopath/2007/PartnerControls"/>
    <ds:schemaRef ds:uri="34012f78-831f-4d5b-9b1c-6e3e9d1ba94f"/>
    <ds:schemaRef ds:uri="e8cd707b-8b01-4f9c-944c-78acc8fab8b7"/>
    <ds:schemaRef ds:uri="e9952153-5aa5-42e8-8300-ccc6398e6c31"/>
    <ds:schemaRef ds:uri="b1af5383-1375-4988-9953-c9bd5bff0104"/>
  </ds:schemaRefs>
</ds:datastoreItem>
</file>

<file path=customXml/itemProps3.xml><?xml version="1.0" encoding="utf-8"?>
<ds:datastoreItem xmlns:ds="http://schemas.openxmlformats.org/officeDocument/2006/customXml" ds:itemID="{E4029B65-18C0-4392-8946-443B4CF379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1af5383-1375-4988-9953-c9bd5bff0104"/>
    <ds:schemaRef ds:uri="e8cd707b-8b01-4f9c-944c-78acc8fab8b7"/>
    <ds:schemaRef ds:uri="e9952153-5aa5-42e8-8300-ccc6398e6c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9593</TotalTime>
  <Words>317</Words>
  <Application>Microsoft Office PowerPoint</Application>
  <PresentationFormat>Widescreen</PresentationFormat>
  <Paragraphs>39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Northeastern Brand Theme</vt:lpstr>
      <vt:lpstr>Benefits of Being a TA</vt:lpstr>
      <vt:lpstr>Learning Objectives</vt:lpstr>
      <vt:lpstr>Giving Back to the Khoury Community</vt:lpstr>
      <vt:lpstr>Reinforcing Your Own Knowledge</vt:lpstr>
      <vt:lpstr>Preparing You for Work Experience</vt:lpstr>
      <vt:lpstr>Thank You Developed by Megan Clough Groshek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 Title Here</dc:title>
  <dc:subject/>
  <dc:creator>Elliott, Emily</dc:creator>
  <cp:keywords/>
  <dc:description/>
  <cp:lastModifiedBy>Clough Groshek, Megan</cp:lastModifiedBy>
  <cp:revision>495</cp:revision>
  <cp:lastPrinted>2019-07-26T19:52:48Z</cp:lastPrinted>
  <dcterms:created xsi:type="dcterms:W3CDTF">2019-07-11T18:23:01Z</dcterms:created>
  <dcterms:modified xsi:type="dcterms:W3CDTF">2023-07-17T14:03:18Z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0x01010046A58219F9C49E499E506DE290388EAF</vt:lpwstr>
  </property>
  <property fmtid="{D5CDD505-2E9C-101B-9397-08002B2CF9AE}" pid="3" name="Order">
    <vt:r8>1686400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MediaServiceImageTags">
    <vt:lpwstr/>
  </property>
</Properties>
</file>